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9" r:id="rId3"/>
    <p:sldId id="310" r:id="rId4"/>
    <p:sldId id="321" r:id="rId5"/>
    <p:sldId id="322" r:id="rId6"/>
    <p:sldId id="323" r:id="rId7"/>
    <p:sldId id="313" r:id="rId8"/>
    <p:sldId id="314" r:id="rId9"/>
    <p:sldId id="316" r:id="rId10"/>
    <p:sldId id="317" r:id="rId11"/>
    <p:sldId id="318" r:id="rId12"/>
    <p:sldId id="319" r:id="rId13"/>
    <p:sldId id="320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5" r:id="rId24"/>
    <p:sldId id="336" r:id="rId25"/>
    <p:sldId id="337" r:id="rId26"/>
    <p:sldId id="333" r:id="rId27"/>
    <p:sldId id="33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48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282" y="6400800"/>
            <a:ext cx="1813437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548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08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02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50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49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3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80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1607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998134" y="-287869"/>
            <a:ext cx="5164668" cy="789093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526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41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95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A0D34-6BBD-4304-A388-1E018CC68380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07BF-3008-4A9A-B7DF-63A1F652AA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65282" y="6400800"/>
            <a:ext cx="1813437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18067" y="0"/>
            <a:ext cx="790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SD5959:</a:t>
            </a:r>
            <a:r>
              <a:rPr lang="en-US" sz="1000" baseline="0" dirty="0" smtClean="0"/>
              <a:t>  Psychology of Design II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90130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2BD6-16EA-491F-90C7-B1D1ADCFA80F}" type="datetimeFigureOut">
              <a:rPr lang="en-US" smtClean="0"/>
              <a:pPr/>
              <a:t>2019-01-23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5F09-B530-4FE4-B149-00C4E779E5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65282" y="6400800"/>
            <a:ext cx="1813437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663393"/>
            <a:ext cx="9144000" cy="31477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SD5959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100" dirty="0" smtClean="0"/>
              <a:t> </a:t>
            </a:r>
            <a:br>
              <a:rPr lang="en-US" sz="1100" dirty="0" smtClean="0"/>
            </a:br>
            <a:r>
              <a:rPr lang="en-US" dirty="0" smtClean="0"/>
              <a:t>Psychology of Design II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40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/>
              <a:t>Class 2A:</a:t>
            </a:r>
            <a:br>
              <a:rPr lang="en-US" b="1" dirty="0" smtClean="0"/>
            </a:br>
            <a:r>
              <a:rPr lang="en-US" sz="1100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PERSONALITY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446505"/>
            <a:ext cx="9144000" cy="1371600"/>
          </a:xfrm>
        </p:spPr>
        <p:txBody>
          <a:bodyPr/>
          <a:lstStyle/>
          <a:p>
            <a:r>
              <a:rPr lang="en-US" dirty="0" smtClean="0"/>
              <a:t>School of Design</a:t>
            </a:r>
          </a:p>
          <a:p>
            <a:r>
              <a:rPr lang="en-US" dirty="0" smtClean="0"/>
              <a:t>The Polytechnic University of Hong Kong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0"/>
            <a:ext cx="6324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The TMS Value Mandella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785" y="1453708"/>
            <a:ext cx="3836896" cy="3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95391" y="2244732"/>
            <a:ext cx="3889619" cy="237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Collectivism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Focusing more on the group than the individual</a:t>
            </a:r>
            <a:endParaRPr lang="en-US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Individualism</a:t>
            </a:r>
            <a:br>
              <a:rPr lang="en-US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Focusing solely and entirely on personal drivers</a:t>
            </a:r>
            <a:endParaRPr lang="en-US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219" y="5319123"/>
            <a:ext cx="3723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Margerison</a:t>
            </a:r>
            <a:r>
              <a:rPr lang="en-US" sz="1200" dirty="0" smtClean="0"/>
              <a:t>-McCann Team </a:t>
            </a:r>
            <a:r>
              <a:rPr lang="en-US" sz="1200" dirty="0"/>
              <a:t>Management Systems (TMS)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The TMS Value Mandella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785" y="1453708"/>
            <a:ext cx="3836896" cy="3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95391" y="2244732"/>
            <a:ext cx="3889619" cy="237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Equality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Focusing on both the group and organizational freedom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  <a:r>
              <a:rPr lang="en-US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Wanting to work within clearly defined power systems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219" y="5319123"/>
            <a:ext cx="3723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Margerison</a:t>
            </a:r>
            <a:r>
              <a:rPr lang="en-US" sz="1200" dirty="0" smtClean="0"/>
              <a:t>-McCann Team </a:t>
            </a:r>
            <a:r>
              <a:rPr lang="en-US" sz="1200" dirty="0"/>
              <a:t>Management Systems (TMS)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8 TMS Personalities</a:t>
            </a:r>
            <a:endParaRPr lang="en-US" dirty="0"/>
          </a:p>
        </p:txBody>
      </p:sp>
      <p:pic>
        <p:nvPicPr>
          <p:cNvPr id="4" name="Picture 4" descr="http://www.developing-potential.co.uk/wp-content/uploads/2012/08/tmsdi-tm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000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2230"/>
            <a:ext cx="3657600" cy="36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Explorer / Promoter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5409838"/>
            <a:ext cx="7886700" cy="49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3" y="2024063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53871" y="4966445"/>
            <a:ext cx="3236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https://www.leader-values.com/article.php?aid=709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Assessor / Developer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5394678"/>
            <a:ext cx="7886700" cy="49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53871" y="4966445"/>
            <a:ext cx="3236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https://www.leader-values.com/article.php?aid=709</a:t>
            </a:r>
            <a:endParaRPr lang="en-US" sz="1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7538" y="2014538"/>
            <a:ext cx="28289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Thruster / Organizer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5432683"/>
            <a:ext cx="7886700" cy="47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3" y="2024063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53871" y="4966445"/>
            <a:ext cx="3236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https://www.leader-values.com/article.php?aid=709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Concluder / Producer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5384989"/>
            <a:ext cx="7886700" cy="71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3" y="2024063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53871" y="4966445"/>
            <a:ext cx="3236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https://www.leader-values.com/article.php?aid=709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Controller / Inspector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5441022"/>
            <a:ext cx="7886700" cy="45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3" y="2024063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53871" y="4966445"/>
            <a:ext cx="3236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https://www.leader-values.com/article.php?aid=709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Upholder / Maintainer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5444427"/>
            <a:ext cx="7886700" cy="46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3" y="2024063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53871" y="4966445"/>
            <a:ext cx="3236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https://www.leader-values.com/article.php?aid=709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Reporter / Advisor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5464501"/>
            <a:ext cx="7886700" cy="44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3" y="2024063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53871" y="4966445"/>
            <a:ext cx="3236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https://www.leader-values.com/article.php?aid=709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2057400"/>
            <a:ext cx="6781800" cy="27432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IMPORTANT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Please sit with the members </a:t>
            </a:r>
          </a:p>
          <a:p>
            <a:r>
              <a:rPr lang="en-US" sz="3600" dirty="0" smtClean="0"/>
              <a:t>of your final group project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822212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Creator / Innovator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5386351"/>
            <a:ext cx="7886700" cy="51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3" y="2024063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53871" y="4966445"/>
            <a:ext cx="3236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https://www.leader-values.com/article.php?aid=709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2298"/>
            <a:ext cx="7772400" cy="2130238"/>
          </a:xfrm>
        </p:spPr>
        <p:txBody>
          <a:bodyPr>
            <a:normAutofit/>
          </a:bodyPr>
          <a:lstStyle/>
          <a:p>
            <a:r>
              <a:rPr lang="en-US" dirty="0" smtClean="0"/>
              <a:t>We Are All So Different</a:t>
            </a:r>
            <a:br>
              <a:rPr lang="en-US" dirty="0" smtClean="0"/>
            </a:br>
            <a:r>
              <a:rPr lang="en-US" dirty="0" smtClean="0"/>
              <a:t>YET</a:t>
            </a:r>
            <a:br>
              <a:rPr lang="en-US" dirty="0" smtClean="0"/>
            </a:br>
            <a:r>
              <a:rPr lang="en-US" dirty="0" smtClean="0"/>
              <a:t>We Are All So 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With DNA, TMS Results Show</a:t>
            </a:r>
          </a:p>
          <a:p>
            <a:r>
              <a:rPr lang="en-US" dirty="0" smtClean="0"/>
              <a:t>Us That Small Differences Can</a:t>
            </a:r>
          </a:p>
          <a:p>
            <a:r>
              <a:rPr lang="en-US" dirty="0" smtClean="0"/>
              <a:t>Make A Big Difference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1</a:t>
            </a:r>
            <a:endParaRPr lang="en-US" dirty="0"/>
          </a:p>
        </p:txBody>
      </p:sp>
      <p:pic>
        <p:nvPicPr>
          <p:cNvPr id="4" name="Picture 3" descr="http://www.tmsdi.com/assets/img/tmp/sm/strong-organis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31" y="200025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32661" y="2967335"/>
            <a:ext cx="5034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person has a strong preference for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developing and producing and is less likely 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comfortable moving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 their comfort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2</a:t>
            </a:r>
            <a:endParaRPr lang="en-US" dirty="0"/>
          </a:p>
        </p:txBody>
      </p:sp>
      <p:pic>
        <p:nvPicPr>
          <p:cNvPr id="7" name="Picture 6" descr="http://www.tmsdi.com/assets/img/tmp/sm/even-spread-versati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31" y="1996234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775330" y="298688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person is likely to enjoy working in many different areas and show more versatility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Want To Know More?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www.teammanagementsystems.com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6354" y="5294395"/>
            <a:ext cx="581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 smtClean="0"/>
              <a:t>How To Get Them to Hear Each Other?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724" y="2026022"/>
            <a:ext cx="7098553" cy="332744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Oval Callout 5"/>
          <p:cNvSpPr/>
          <p:nvPr/>
        </p:nvSpPr>
        <p:spPr>
          <a:xfrm>
            <a:off x="4249270" y="1483832"/>
            <a:ext cx="2241177" cy="873457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I’m the </a:t>
            </a:r>
          </a:p>
          <a:p>
            <a:pPr algn="ctr"/>
            <a:r>
              <a:rPr lang="nl-NL" dirty="0" smtClean="0"/>
              <a:t>Creative Director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1712275" y="1380570"/>
            <a:ext cx="2285984" cy="924378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I’m the CEO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6682706" y="1440879"/>
            <a:ext cx="2210281" cy="873457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I’m the Chief Technologist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8426" y="5294395"/>
            <a:ext cx="6847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 smtClean="0"/>
              <a:t>How To Get Them To Understand Each Other?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724" y="2026022"/>
            <a:ext cx="7098553" cy="332744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Oval Callout 5"/>
          <p:cNvSpPr/>
          <p:nvPr/>
        </p:nvSpPr>
        <p:spPr>
          <a:xfrm>
            <a:off x="4249270" y="1483832"/>
            <a:ext cx="2241177" cy="873457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VALUES!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1712275" y="1380570"/>
            <a:ext cx="2285984" cy="924378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RULES!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6682706" y="1440879"/>
            <a:ext cx="2210281" cy="873457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CODE!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3858" y="5294395"/>
            <a:ext cx="5836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 smtClean="0"/>
              <a:t>How To Get Them to Trust Each Other?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724" y="2026022"/>
            <a:ext cx="7098553" cy="332744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Oval Callout 5"/>
          <p:cNvSpPr/>
          <p:nvPr/>
        </p:nvSpPr>
        <p:spPr>
          <a:xfrm>
            <a:off x="4249270" y="1483832"/>
            <a:ext cx="2241177" cy="873457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Is this the right project?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1712275" y="1380570"/>
            <a:ext cx="2285984" cy="924378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Where are we in that project?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6682706" y="1440879"/>
            <a:ext cx="2210281" cy="873457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LOGIC!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a Tool?</a:t>
            </a:r>
            <a:endParaRPr lang="en-US" dirty="0"/>
          </a:p>
        </p:txBody>
      </p:sp>
      <p:pic>
        <p:nvPicPr>
          <p:cNvPr id="1026" name="Picture 2" descr="https://www.teammanagementsystems.com/assets/Logos/deedb646f7/TMS-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327" y="1784698"/>
            <a:ext cx="6783345" cy="38235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TMS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1583405"/>
            <a:ext cx="70961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TMS Value Mandella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785" y="1453708"/>
            <a:ext cx="3836896" cy="3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95391" y="2244732"/>
            <a:ext cx="3889619" cy="237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Needing to work with an agreed set of rules and procedures</a:t>
            </a:r>
            <a:endParaRPr lang="en-US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Empowerment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Requiring autonomy and needing personal input</a:t>
            </a:r>
          </a:p>
        </p:txBody>
      </p:sp>
      <p:sp>
        <p:nvSpPr>
          <p:cNvPr id="6" name="Rectangle 5"/>
          <p:cNvSpPr/>
          <p:nvPr/>
        </p:nvSpPr>
        <p:spPr>
          <a:xfrm>
            <a:off x="866219" y="5319123"/>
            <a:ext cx="3723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Margerison</a:t>
            </a:r>
            <a:r>
              <a:rPr lang="en-US" sz="1200" dirty="0" smtClean="0"/>
              <a:t>-McCann Team </a:t>
            </a:r>
            <a:r>
              <a:rPr lang="en-US" sz="1200" dirty="0"/>
              <a:t>Management Systems (TMS)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The TMS Value Mandella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785" y="1453708"/>
            <a:ext cx="3836896" cy="3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95391" y="2244732"/>
            <a:ext cx="3889619" cy="237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Conformity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Avoiding extreme action and conforming to external expectations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Valuing personal creativity and independence</a:t>
            </a:r>
            <a:endParaRPr lang="en-US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219" y="5319123"/>
            <a:ext cx="3723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Margerison</a:t>
            </a:r>
            <a:r>
              <a:rPr lang="en-US" sz="1200" dirty="0" smtClean="0"/>
              <a:t>-McCann Team </a:t>
            </a:r>
            <a:r>
              <a:rPr lang="en-US" sz="1200" dirty="0"/>
              <a:t>Management Systems (TMS)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275</Words>
  <Application>Microsoft Office PowerPoint</Application>
  <PresentationFormat>On-screen Show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Custom Design</vt:lpstr>
      <vt:lpstr>SD5959   Psychology of Design II    Class 2A:   PERSONALITY</vt:lpstr>
      <vt:lpstr>Slide 2</vt:lpstr>
      <vt:lpstr>Identity</vt:lpstr>
      <vt:lpstr>Orientation</vt:lpstr>
      <vt:lpstr>Priorities</vt:lpstr>
      <vt:lpstr>How About a Tool?</vt:lpstr>
      <vt:lpstr>The TMS</vt:lpstr>
      <vt:lpstr>The TMS Value Mandella</vt:lpstr>
      <vt:lpstr>The TMS Value Mandella</vt:lpstr>
      <vt:lpstr>The TMS Value Mandella</vt:lpstr>
      <vt:lpstr>The TMS Value Mandella</vt:lpstr>
      <vt:lpstr>The 8 TMS Personalities</vt:lpstr>
      <vt:lpstr>The Explorer / Promoter</vt:lpstr>
      <vt:lpstr>The Assessor / Developer</vt:lpstr>
      <vt:lpstr>The Thruster / Organizer</vt:lpstr>
      <vt:lpstr>The Concluder / Producer</vt:lpstr>
      <vt:lpstr>The Controller / Inspector</vt:lpstr>
      <vt:lpstr>The Upholder / Maintainer</vt:lpstr>
      <vt:lpstr>The Reporter / Advisor</vt:lpstr>
      <vt:lpstr>The Creator / Innovator</vt:lpstr>
      <vt:lpstr>We Are All So Different YET We Are All So Similar</vt:lpstr>
      <vt:lpstr>Case Study 1</vt:lpstr>
      <vt:lpstr>Case Study 2</vt:lpstr>
      <vt:lpstr>Want To Know More?</vt:lpstr>
      <vt:lpstr>Questions?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Hoorn</dc:creator>
  <cp:lastModifiedBy>Graham</cp:lastModifiedBy>
  <cp:revision>223</cp:revision>
  <dcterms:created xsi:type="dcterms:W3CDTF">2018-02-06T14:34:37Z</dcterms:created>
  <dcterms:modified xsi:type="dcterms:W3CDTF">2019-01-23T02:36:57Z</dcterms:modified>
</cp:coreProperties>
</file>