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464" r:id="rId5"/>
    <p:sldId id="454" r:id="rId6"/>
    <p:sldId id="469" r:id="rId7"/>
    <p:sldId id="43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2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-96" y="-30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67FF5-4C6E-468C-AA60-C5C8B92BCDB0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2FB6F-9887-4A68-B29C-BAA4F2A545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2FB6F-9887-4A68-B29C-BAA4F2A545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2FB6F-9887-4A68-B29C-BAA4F2A545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 Selecting the Right PM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Method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SELECTING THE RIGHT PM METHOD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SELECTING THE RIGHT PM METHOD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Choosing the Perfect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Tool for the Job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Options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414588" y="1982714"/>
            <a:ext cx="4314825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16949</TotalTime>
  <Words>47</Words>
  <Application>Microsoft Office PowerPoint</Application>
  <PresentationFormat>On-screen Show (4:3)</PresentationFormat>
  <Paragraphs>19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SD5953   Successful Project Management   SELECTING THE RIGHT PM METHOD</vt:lpstr>
      <vt:lpstr>Slide 2</vt:lpstr>
      <vt:lpstr>Slide 3</vt:lpstr>
      <vt:lpstr>SELECTING THE RIGHT PM METHOD</vt:lpstr>
      <vt:lpstr>Your Options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AGILE Methodologies</dc:title>
  <dc:subject>SD5953 -  Successful Project Management</dc:subject>
  <dc:creator>Graham R. Leach</dc:creator>
  <cp:lastModifiedBy>Graham</cp:lastModifiedBy>
  <cp:revision>784</cp:revision>
  <dcterms:created xsi:type="dcterms:W3CDTF">2011-12-17T09:03:07Z</dcterms:created>
  <dcterms:modified xsi:type="dcterms:W3CDTF">2019-03-31T23:31:19Z</dcterms:modified>
</cp:coreProperties>
</file>