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7" r:id="rId4"/>
    <p:sldId id="363" r:id="rId5"/>
    <p:sldId id="364" r:id="rId6"/>
    <p:sldId id="361" r:id="rId7"/>
    <p:sldId id="334" r:id="rId8"/>
    <p:sldId id="3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LAB 6A</a:t>
            </a:r>
          </a:p>
        </p:txBody>
      </p:sp>
      <p:pic>
        <p:nvPicPr>
          <p:cNvPr id="8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/>
              <a:t>SD5953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Successful Project Management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b="1" dirty="0" smtClean="0">
                <a:solidFill>
                  <a:srgbClr val="FF0000"/>
                </a:solidFill>
              </a:rPr>
              <a:t>LAB 6A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9144000" cy="1828800"/>
          </a:xfrm>
        </p:spPr>
        <p:txBody>
          <a:bodyPr>
            <a:noAutofit/>
          </a:bodyPr>
          <a:lstStyle/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polyusd5953@gmail.com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Meeting Room, P102 (please book ahead)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Leach, Instructor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352800" y="1600198"/>
            <a:ext cx="2514600" cy="2743202"/>
            <a:chOff x="1295400" y="2342354"/>
            <a:chExt cx="2514600" cy="2743202"/>
          </a:xfrm>
        </p:grpSpPr>
        <p:pic>
          <p:nvPicPr>
            <p:cNvPr id="4" name="Content Placeholder 4" descr="GrahamLeachProfilePicLar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599" y="2342354"/>
              <a:ext cx="2286001" cy="2286001"/>
            </a:xfrm>
            <a:prstGeom prst="rect">
              <a:avLst/>
            </a:prstGeom>
          </p:spPr>
        </p:pic>
        <p:sp>
          <p:nvSpPr>
            <p:cNvPr id="6" name="Content Placeholder 3"/>
            <p:cNvSpPr txBox="1">
              <a:spLocks/>
            </p:cNvSpPr>
            <p:nvPr/>
          </p:nvSpPr>
          <p:spPr>
            <a:xfrm>
              <a:off x="1295400" y="4628357"/>
              <a:ext cx="2514600" cy="457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www.graham-leach.com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Wedding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Planning a </a:t>
            </a:r>
            <a:r>
              <a:rPr lang="en-US" b="1" u="sng" dirty="0" smtClean="0"/>
              <a:t>wedding</a:t>
            </a:r>
            <a:r>
              <a:rPr lang="en-US" dirty="0" smtClean="0"/>
              <a:t> is very intimidating for most people.  Why?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225425" indent="225425" algn="just"/>
            <a:r>
              <a:rPr lang="en-US" dirty="0" smtClean="0"/>
              <a:t>People generally get married very seldom in their life</a:t>
            </a:r>
          </a:p>
          <a:p>
            <a:pPr marL="225425" indent="225425" algn="just"/>
            <a:r>
              <a:rPr lang="en-US" dirty="0" smtClean="0"/>
              <a:t>Marriages are very expensive in terms of time and money</a:t>
            </a:r>
          </a:p>
          <a:p>
            <a:pPr marL="225425" indent="225425" algn="just"/>
            <a:r>
              <a:rPr lang="en-US" dirty="0" smtClean="0"/>
              <a:t>Marriages are very public with lots of “performance pressure”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So, many people use a </a:t>
            </a:r>
            <a:r>
              <a:rPr lang="en-US" u="sng" dirty="0" smtClean="0"/>
              <a:t>Wedding Planner</a:t>
            </a:r>
            <a:r>
              <a:rPr lang="en-US" dirty="0" smtClean="0"/>
              <a:t>.  These are (usually) very capable people with the experience of hundreds of weddings to draw upon to help you.  But knowing a little about what they have to deal with will result in a much smoother wedding for you…and maybe even get you a better price from the planner!</a:t>
            </a:r>
          </a:p>
          <a:p>
            <a:pPr marL="0" indent="0" algn="just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Wedding Plan – Critical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endParaRPr lang="en-US" dirty="0" smtClean="0"/>
          </a:p>
          <a:p>
            <a:pPr algn="just">
              <a:spcBef>
                <a:spcPts val="1200"/>
              </a:spcBef>
            </a:pPr>
            <a:r>
              <a:rPr lang="en-US" dirty="0" smtClean="0"/>
              <a:t>The normal timeframe for a Wedding Plan is </a:t>
            </a:r>
            <a:r>
              <a:rPr lang="en-US" b="1" u="sng" dirty="0" smtClean="0"/>
              <a:t>ONE YEAR</a:t>
            </a:r>
            <a:r>
              <a:rPr lang="en-US" dirty="0" smtClean="0"/>
              <a:t>.  Use MS-Project to determine the Critical Path of your Wedding Project and see if it fits that requirement.  If it does not:</a:t>
            </a:r>
          </a:p>
          <a:p>
            <a:pPr algn="just">
              <a:spcBef>
                <a:spcPts val="1200"/>
              </a:spcBef>
            </a:pPr>
            <a:r>
              <a:rPr lang="en-US" dirty="0" smtClean="0"/>
              <a:t>Look for tasks which can be shortened or possibly converted from a “finish to start” configuration to “start to start” or even “start to finish”.</a:t>
            </a:r>
          </a:p>
          <a:p>
            <a:pPr algn="just">
              <a:spcBef>
                <a:spcPts val="1200"/>
              </a:spcBef>
            </a:pPr>
            <a:r>
              <a:rPr lang="en-US" dirty="0" smtClean="0"/>
              <a:t>Look for ways to compress tasks by (where feasible) adding resources to the task to shorten its duration.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LAB 6A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657600"/>
            <a:ext cx="8839200" cy="2209800"/>
          </a:xfrm>
        </p:spPr>
        <p:txBody>
          <a:bodyPr>
            <a:normAutofit/>
          </a:bodyPr>
          <a:lstStyle/>
          <a:p>
            <a:pPr marL="57150" lvl="1" indent="-57150"/>
            <a:endParaRPr lang="en-US" b="1" dirty="0" smtClean="0">
              <a:solidFill>
                <a:schemeClr val="tx1"/>
              </a:solidFill>
            </a:endParaRPr>
          </a:p>
          <a:p>
            <a:pPr marL="57150" lvl="1" indent="-57150"/>
            <a:r>
              <a:rPr lang="en-US" b="1" dirty="0" smtClean="0">
                <a:solidFill>
                  <a:schemeClr val="tx1"/>
                </a:solidFill>
              </a:rPr>
              <a:t>Create the shortest possible Critical Path for your Wedding</a:t>
            </a:r>
          </a:p>
          <a:p>
            <a:pPr marL="57150" lvl="1" indent="-57150"/>
            <a:r>
              <a:rPr lang="en-US" b="1" dirty="0" smtClean="0">
                <a:solidFill>
                  <a:schemeClr val="tx1"/>
                </a:solidFill>
              </a:rPr>
              <a:t>Once you fit everything within ONE YEAR you are done!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3808</TotalTime>
  <Words>263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SD5953   Successful Project Management   LAB 6A</vt:lpstr>
      <vt:lpstr>Slide 2</vt:lpstr>
      <vt:lpstr>Slide 3</vt:lpstr>
      <vt:lpstr>The Wedding Project</vt:lpstr>
      <vt:lpstr>The Wedding Plan – Critical Path</vt:lpstr>
      <vt:lpstr>LAB 6A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E</dc:title>
  <dc:subject>SD5953 -  Successful Project Management</dc:subject>
  <dc:creator>Graham R. Leach</dc:creator>
  <cp:lastModifiedBy>Graham</cp:lastModifiedBy>
  <cp:revision>287</cp:revision>
  <dcterms:created xsi:type="dcterms:W3CDTF">2011-12-17T09:03:07Z</dcterms:created>
  <dcterms:modified xsi:type="dcterms:W3CDTF">2019-03-18T00:43:04Z</dcterms:modified>
</cp:coreProperties>
</file>