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7" r:id="rId4"/>
    <p:sldId id="361" r:id="rId5"/>
    <p:sldId id="364" r:id="rId6"/>
    <p:sldId id="334" r:id="rId7"/>
    <p:sldId id="3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2019-02-24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SD5953:  Successful Project Management – LAB D</a:t>
            </a:r>
          </a:p>
        </p:txBody>
      </p:sp>
      <p:pic>
        <p:nvPicPr>
          <p:cNvPr id="8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7665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SD5953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Successful Project Management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LAB D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67200"/>
            <a:ext cx="9144000" cy="1828800"/>
          </a:xfrm>
        </p:spPr>
        <p:txBody>
          <a:bodyPr>
            <a:noAutofit/>
          </a:bodyPr>
          <a:lstStyle/>
          <a:p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polyusd5953@gmail.com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Graham Leach, Instructor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3352800" y="1600198"/>
            <a:ext cx="2514600" cy="2743202"/>
            <a:chOff x="1295400" y="2342354"/>
            <a:chExt cx="2514600" cy="2743202"/>
          </a:xfrm>
        </p:grpSpPr>
        <p:pic>
          <p:nvPicPr>
            <p:cNvPr id="4" name="Content Placeholder 4" descr="GrahamLeachProfilePicLarg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599" y="2342354"/>
              <a:ext cx="2286001" cy="2286001"/>
            </a:xfrm>
            <a:prstGeom prst="rect">
              <a:avLst/>
            </a:prstGeom>
          </p:spPr>
        </p:pic>
        <p:sp>
          <p:nvSpPr>
            <p:cNvPr id="6" name="Content Placeholder 3"/>
            <p:cNvSpPr txBox="1">
              <a:spLocks/>
            </p:cNvSpPr>
            <p:nvPr/>
          </p:nvSpPr>
          <p:spPr>
            <a:xfrm>
              <a:off x="1295400" y="4628357"/>
              <a:ext cx="2514600" cy="45719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www.graham-leach.com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657600"/>
            <a:ext cx="8839200" cy="2209800"/>
          </a:xfrm>
        </p:spPr>
        <p:txBody>
          <a:bodyPr>
            <a:normAutofit/>
          </a:bodyPr>
          <a:lstStyle/>
          <a:p>
            <a:pPr marL="57150" indent="-57150"/>
            <a:endParaRPr lang="en-US" b="1" dirty="0" smtClean="0">
              <a:solidFill>
                <a:srgbClr val="FF0000"/>
              </a:solidFill>
            </a:endParaRPr>
          </a:p>
          <a:p>
            <a:pPr marL="57150" indent="-57150"/>
            <a:r>
              <a:rPr lang="en-US" b="1" dirty="0" smtClean="0">
                <a:solidFill>
                  <a:srgbClr val="FF0000"/>
                </a:solidFill>
              </a:rPr>
              <a:t>Link the </a:t>
            </a:r>
            <a:r>
              <a:rPr lang="en-US" b="1" dirty="0" smtClean="0">
                <a:solidFill>
                  <a:srgbClr val="FF0000"/>
                </a:solidFill>
              </a:rPr>
              <a:t>WEDDING PROJECT </a:t>
            </a:r>
            <a:r>
              <a:rPr lang="en-US" b="1" dirty="0" smtClean="0">
                <a:solidFill>
                  <a:srgbClr val="FF0000"/>
                </a:solidFill>
              </a:rPr>
              <a:t>Work </a:t>
            </a:r>
            <a:r>
              <a:rPr lang="en-US" b="1" dirty="0" smtClean="0">
                <a:solidFill>
                  <a:srgbClr val="FF0000"/>
                </a:solidFill>
              </a:rPr>
              <a:t>Packages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7150" indent="-57150"/>
            <a:endParaRPr lang="en-US" b="1" dirty="0" smtClean="0">
              <a:solidFill>
                <a:srgbClr val="FF0000"/>
              </a:solidFill>
            </a:endParaRPr>
          </a:p>
          <a:p>
            <a:pPr marL="57150" indent="-57150"/>
            <a:r>
              <a:rPr lang="en-US" b="1" dirty="0" smtClean="0">
                <a:solidFill>
                  <a:srgbClr val="FF0000"/>
                </a:solidFill>
              </a:rPr>
              <a:t>into </a:t>
            </a:r>
            <a:r>
              <a:rPr lang="en-US" b="1" dirty="0" smtClean="0">
                <a:solidFill>
                  <a:srgbClr val="FF0000"/>
                </a:solidFill>
              </a:rPr>
              <a:t>Meaningful Chains of Execution</a:t>
            </a:r>
            <a:endParaRPr lang="en-US" b="1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All </a:t>
            </a:r>
            <a:r>
              <a:rPr lang="en-US" dirty="0" smtClean="0"/>
              <a:t>About The Links…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Take the ~100 tasks generated from </a:t>
            </a:r>
            <a:r>
              <a:rPr lang="en-US" b="1" dirty="0" smtClean="0"/>
              <a:t>LAB </a:t>
            </a:r>
            <a:r>
              <a:rPr lang="en-US" b="1" dirty="0" smtClean="0"/>
              <a:t>C</a:t>
            </a:r>
            <a:r>
              <a:rPr lang="en-US" dirty="0" smtClean="0"/>
              <a:t> </a:t>
            </a:r>
            <a:r>
              <a:rPr lang="en-US" dirty="0" smtClean="0"/>
              <a:t>that you </a:t>
            </a:r>
            <a:r>
              <a:rPr lang="en-US" dirty="0" smtClean="0"/>
              <a:t>grouped together and decide if they represent Work </a:t>
            </a:r>
            <a:r>
              <a:rPr lang="en-US" dirty="0" smtClean="0"/>
              <a:t>Packages.  </a:t>
            </a:r>
            <a:endParaRPr lang="en-US" dirty="0" smtClean="0"/>
          </a:p>
          <a:p>
            <a:pPr algn="just"/>
            <a:r>
              <a:rPr lang="en-US" dirty="0" smtClean="0"/>
              <a:t>Once you are done, sequence </a:t>
            </a:r>
            <a:r>
              <a:rPr lang="en-US" dirty="0" smtClean="0"/>
              <a:t>them in logical way.</a:t>
            </a:r>
          </a:p>
          <a:p>
            <a:pPr algn="just"/>
            <a:r>
              <a:rPr lang="en-US" dirty="0" smtClean="0"/>
              <a:t>Figure out how to deal with </a:t>
            </a:r>
            <a:r>
              <a:rPr lang="en-US" dirty="0" smtClean="0"/>
              <a:t>tasks </a:t>
            </a:r>
            <a:r>
              <a:rPr lang="en-US" dirty="0" smtClean="0"/>
              <a:t>that </a:t>
            </a:r>
            <a:r>
              <a:rPr lang="en-US" dirty="0" smtClean="0"/>
              <a:t>do not fall naturally inside your defined Work Packages.</a:t>
            </a:r>
          </a:p>
          <a:p>
            <a:pPr algn="just"/>
            <a:r>
              <a:rPr lang="en-US" dirty="0" smtClean="0"/>
              <a:t>Link </a:t>
            </a:r>
            <a:r>
              <a:rPr lang="en-US" dirty="0" smtClean="0"/>
              <a:t>everything together into a closed network that has no dangling tasks.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3786</TotalTime>
  <Words>113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SD5953   Successful Project Management   LAB D</vt:lpstr>
      <vt:lpstr>Slide 2</vt:lpstr>
      <vt:lpstr>Slide 3</vt:lpstr>
      <vt:lpstr>LAB D</vt:lpstr>
      <vt:lpstr>It’s All About The Links…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D</dc:title>
  <dc:subject>SD5953 -  Successful Project Management</dc:subject>
  <dc:creator>Graham R. Leach</dc:creator>
  <cp:lastModifiedBy>Graham</cp:lastModifiedBy>
  <cp:revision>266</cp:revision>
  <dcterms:created xsi:type="dcterms:W3CDTF">2011-12-17T09:03:07Z</dcterms:created>
  <dcterms:modified xsi:type="dcterms:W3CDTF">2019-02-24T12:31:33Z</dcterms:modified>
</cp:coreProperties>
</file>