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94" r:id="rId3"/>
    <p:sldId id="297" r:id="rId4"/>
    <p:sldId id="366" r:id="rId5"/>
    <p:sldId id="365" r:id="rId6"/>
    <p:sldId id="367" r:id="rId7"/>
    <p:sldId id="368" r:id="rId8"/>
    <p:sldId id="369" r:id="rId9"/>
    <p:sldId id="334" r:id="rId10"/>
    <p:sldId id="3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208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5187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6247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606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2145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8101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2487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5697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227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6109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183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735B1-7282-48DA-9465-4EDD79E90AAC}" type="datetimeFigureOut">
              <a:rPr lang="en-US" smtClean="0"/>
              <a:pPr/>
              <a:t>2019-02-25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SD5953:  Successful Project Management – LAB D</a:t>
            </a:r>
          </a:p>
        </p:txBody>
      </p:sp>
      <p:pic>
        <p:nvPicPr>
          <p:cNvPr id="8" name="Picture 2" descr="http://www.polyu.edu.hk/cpa/polyu/templates/polyu/images/logo_polyu.gif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81400" y="6324600"/>
            <a:ext cx="2022476" cy="466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6397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676651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000" dirty="0" smtClean="0"/>
              <a:t>SD5953</a:t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>Successful Project Management</a:t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b="1" dirty="0" smtClean="0">
                <a:solidFill>
                  <a:srgbClr val="FF0000"/>
                </a:solidFill>
              </a:rPr>
              <a:t>Project Charter Submissions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4114800"/>
            <a:ext cx="9144000" cy="1371600"/>
          </a:xfrm>
        </p:spPr>
        <p:txBody>
          <a:bodyPr/>
          <a:lstStyle/>
          <a:p>
            <a:r>
              <a:rPr lang="en-US" dirty="0" smtClean="0"/>
              <a:t>School of Design</a:t>
            </a:r>
          </a:p>
          <a:p>
            <a:r>
              <a:rPr lang="en-US" dirty="0" smtClean="0"/>
              <a:t>The Polytechnic University of Hong Kong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Thank You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19200" y="2057400"/>
            <a:ext cx="6781800" cy="2743200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FF0000"/>
                </a:solidFill>
              </a:rPr>
              <a:t>IMPORTANT</a:t>
            </a:r>
          </a:p>
          <a:p>
            <a:endParaRPr lang="en-US" sz="3600" b="1" dirty="0" smtClean="0">
              <a:solidFill>
                <a:srgbClr val="FF0000"/>
              </a:solidFill>
            </a:endParaRPr>
          </a:p>
          <a:p>
            <a:r>
              <a:rPr lang="en-US" sz="3600" dirty="0" smtClean="0"/>
              <a:t>Please sit with the members </a:t>
            </a:r>
          </a:p>
          <a:p>
            <a:r>
              <a:rPr lang="en-US" sz="3600" dirty="0" smtClean="0"/>
              <a:t>of your final group project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3822212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267200"/>
            <a:ext cx="9144000" cy="1828800"/>
          </a:xfrm>
        </p:spPr>
        <p:txBody>
          <a:bodyPr>
            <a:noAutofit/>
          </a:bodyPr>
          <a:lstStyle/>
          <a:p>
            <a:endParaRPr lang="en-US" sz="900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polyusd5953@gmail.com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Graham Leach, Instructor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6"/>
          <p:cNvGrpSpPr/>
          <p:nvPr/>
        </p:nvGrpSpPr>
        <p:grpSpPr>
          <a:xfrm>
            <a:off x="3352800" y="1600198"/>
            <a:ext cx="2514600" cy="2743202"/>
            <a:chOff x="1295400" y="2342354"/>
            <a:chExt cx="2514600" cy="2743202"/>
          </a:xfrm>
        </p:grpSpPr>
        <p:pic>
          <p:nvPicPr>
            <p:cNvPr id="4" name="Content Placeholder 4" descr="GrahamLeachProfilePicLarge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71599" y="2342354"/>
              <a:ext cx="2286001" cy="2286001"/>
            </a:xfrm>
            <a:prstGeom prst="rect">
              <a:avLst/>
            </a:prstGeom>
          </p:spPr>
        </p:pic>
        <p:sp>
          <p:nvSpPr>
            <p:cNvPr id="6" name="Content Placeholder 3"/>
            <p:cNvSpPr txBox="1">
              <a:spLocks/>
            </p:cNvSpPr>
            <p:nvPr/>
          </p:nvSpPr>
          <p:spPr>
            <a:xfrm>
              <a:off x="1295400" y="4628357"/>
              <a:ext cx="2514600" cy="45719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US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www.graham-leach.com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822212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What I Wanted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 Framing Exercise Lecture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4988" y="1518018"/>
            <a:ext cx="5534025" cy="4577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What I Got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Everyone Was ON TIME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57650" y="1533525"/>
            <a:ext cx="1028700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Not Everyone Was ON TASK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1150" y="1533525"/>
            <a:ext cx="5981700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Questions?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3792</TotalTime>
  <Words>51</Words>
  <Application>Microsoft Office PowerPoint</Application>
  <PresentationFormat>On-screen Show (4:3)</PresentationFormat>
  <Paragraphs>18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SD5953   Successful Project Management   Project Charter Submissions</vt:lpstr>
      <vt:lpstr>Slide 2</vt:lpstr>
      <vt:lpstr>Slide 3</vt:lpstr>
      <vt:lpstr>What I Wanted</vt:lpstr>
      <vt:lpstr>From  Framing Exercise Lecture</vt:lpstr>
      <vt:lpstr>What I Got</vt:lpstr>
      <vt:lpstr>Everyone Was ON TIME</vt:lpstr>
      <vt:lpstr>BUT Not Everyone Was ON TASK</vt:lpstr>
      <vt:lpstr>Questions?</vt:lpstr>
      <vt:lpstr>Thank You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D</dc:title>
  <dc:subject>SD5953 -  Successful Project Management</dc:subject>
  <dc:creator>Graham R. Leach</dc:creator>
  <cp:lastModifiedBy>Graham</cp:lastModifiedBy>
  <cp:revision>267</cp:revision>
  <dcterms:created xsi:type="dcterms:W3CDTF">2011-12-17T09:03:07Z</dcterms:created>
  <dcterms:modified xsi:type="dcterms:W3CDTF">2019-02-25T00:31:24Z</dcterms:modified>
</cp:coreProperties>
</file>