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4" r:id="rId2"/>
    <p:sldId id="317" r:id="rId3"/>
    <p:sldId id="332" r:id="rId4"/>
    <p:sldId id="333" r:id="rId5"/>
    <p:sldId id="283" r:id="rId6"/>
    <p:sldId id="31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975" autoAdjust="0"/>
    <p:restoredTop sz="94660"/>
  </p:normalViewPr>
  <p:slideViewPr>
    <p:cSldViewPr>
      <p:cViewPr varScale="1">
        <p:scale>
          <a:sx n="88" d="100"/>
          <a:sy n="88" d="100"/>
        </p:scale>
        <p:origin x="-22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BF819-0F15-4C66-B1B2-63CCA3E5C3BF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9E560-664C-4419-AA47-4EB03F1AC4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http://www.polyu.edu.hk/cpa/polyu/templates/polyu/images/logo_polyu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920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187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2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6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214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101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24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9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22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61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183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35B1-7282-48DA-9465-4EDD79E90AAC}" type="datetimeFigureOut">
              <a:rPr lang="en-US" smtClean="0"/>
              <a:pPr/>
              <a:t>2019-03-29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F5A1-AD0E-4C6D-9194-AEE49E2FA9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http://www.polyu.edu.hk/cpa/polyu/templates/polyu/images/logo_polyu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SD5906:  </a:t>
            </a:r>
            <a:r>
              <a:rPr lang="en-US" sz="1000" b="0" i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Globalization in New Media Design and Technology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39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2HzJKn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838451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dirty="0" smtClean="0"/>
              <a:t>SD5906</a:t>
            </a:r>
            <a:br>
              <a:rPr lang="en-US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dirty="0" smtClean="0"/>
              <a:t> Globalization in New Media Design </a:t>
            </a:r>
            <a:br>
              <a:rPr lang="en-US" dirty="0" smtClean="0"/>
            </a:br>
            <a:r>
              <a:rPr lang="en-US" dirty="0" smtClean="0"/>
              <a:t>and Technology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495800"/>
            <a:ext cx="9144000" cy="1371600"/>
          </a:xfrm>
        </p:spPr>
        <p:txBody>
          <a:bodyPr/>
          <a:lstStyle/>
          <a:p>
            <a:r>
              <a:rPr lang="en-US" dirty="0" smtClean="0"/>
              <a:t>School of Design</a:t>
            </a:r>
          </a:p>
          <a:p>
            <a:r>
              <a:rPr lang="en-US" dirty="0" smtClean="0"/>
              <a:t>The Polytechnic University of Hong Kong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04055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VEVUE </a:t>
            </a:r>
            <a:r>
              <a:rPr lang="en-US" sz="4400" b="1" dirty="0" smtClean="0">
                <a:solidFill>
                  <a:srgbClr val="FF0000"/>
                </a:solidFill>
              </a:rPr>
              <a:t>ACTIVATION – FOLLOW UP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2057400"/>
            <a:ext cx="6781800" cy="274320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IMPORTANT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Please sit with the members </a:t>
            </a:r>
          </a:p>
          <a:p>
            <a:r>
              <a:rPr lang="en-US" sz="3600" dirty="0" smtClean="0"/>
              <a:t>of your final group project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VEVUE Account Activation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HK" sz="2800" dirty="0" smtClean="0"/>
              <a:t>Everyone involved with this program has been allocated some VEVUE tokens</a:t>
            </a:r>
            <a:r>
              <a:rPr lang="en-US" sz="2800" dirty="0" smtClean="0"/>
              <a:t>, courtesy of the VEVUE project.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Please activate a VEVUE account, then tell us your VEVUE ID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HK" sz="2800" dirty="0" smtClean="0">
                <a:hlinkClick r:id="rId2"/>
              </a:rPr>
              <a:t>https://bit.ly/2HzJKnF</a:t>
            </a:r>
            <a:endParaRPr lang="en-HK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52039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Information VEVUE Needs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3088" y="2009775"/>
            <a:ext cx="54578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Questions?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441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Thank You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4709</TotalTime>
  <Words>70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SD5906   Globalization in New Media Design  and Technology </vt:lpstr>
      <vt:lpstr>Slide 2</vt:lpstr>
      <vt:lpstr>VEVUE Account Activation</vt:lpstr>
      <vt:lpstr>The Information VEVUE Needs</vt:lpstr>
      <vt:lpstr>Questions?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Class Orientation</dc:title>
  <dc:subject>SD5953 - Successful Project Management</dc:subject>
  <dc:creator>Graham R. Leach</dc:creator>
  <cp:lastModifiedBy>Graham</cp:lastModifiedBy>
  <cp:revision>374</cp:revision>
  <dcterms:created xsi:type="dcterms:W3CDTF">2011-12-17T09:03:07Z</dcterms:created>
  <dcterms:modified xsi:type="dcterms:W3CDTF">2019-03-29T00:11:23Z</dcterms:modified>
</cp:coreProperties>
</file>