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04" r:id="rId2"/>
    <p:sldId id="317" r:id="rId3"/>
    <p:sldId id="338" r:id="rId4"/>
    <p:sldId id="332" r:id="rId5"/>
    <p:sldId id="333" r:id="rId6"/>
    <p:sldId id="334" r:id="rId7"/>
    <p:sldId id="335" r:id="rId8"/>
    <p:sldId id="336" r:id="rId9"/>
    <p:sldId id="337" r:id="rId10"/>
    <p:sldId id="341" r:id="rId11"/>
    <p:sldId id="343" r:id="rId12"/>
    <p:sldId id="339" r:id="rId13"/>
    <p:sldId id="342" r:id="rId14"/>
    <p:sldId id="340" r:id="rId15"/>
    <p:sldId id="283" r:id="rId16"/>
    <p:sldId id="31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0975" autoAdjust="0"/>
    <p:restoredTop sz="94660"/>
  </p:normalViewPr>
  <p:slideViewPr>
    <p:cSldViewPr>
      <p:cViewPr varScale="1">
        <p:scale>
          <a:sx n="88" d="100"/>
          <a:sy n="88" d="100"/>
        </p:scale>
        <p:origin x="-222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BF819-0F15-4C66-B1B2-63CCA3E5C3BF}" type="datetimeFigureOut">
              <a:rPr lang="en-US" smtClean="0"/>
              <a:pPr/>
              <a:t>2019-03-29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49E560-664C-4419-AA47-4EB03F1AC4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2" descr="http://www.polyu.edu.hk/cpa/polyu/templates/polyu/images/logo_polyu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6324600"/>
            <a:ext cx="2022476" cy="4667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92087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51871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2479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36063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52145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81010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2019-03-29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12487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2019-03-29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5697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2019-03-29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62278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96109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21835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735B1-7282-48DA-9465-4EDD79E90AAC}" type="datetimeFigureOut">
              <a:rPr lang="en-US" smtClean="0"/>
              <a:pPr/>
              <a:t>2019-03-29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http://www.polyu.edu.hk/cpa/polyu/templates/polyu/images/logo_polyu.gi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581400" y="6324600"/>
            <a:ext cx="2022476" cy="466726"/>
          </a:xfrm>
          <a:prstGeom prst="rect">
            <a:avLst/>
          </a:prstGeom>
          <a:noFill/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0" y="0"/>
            <a:ext cx="91440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SD5906:  </a:t>
            </a:r>
            <a:r>
              <a:rPr lang="en-US" sz="1000" b="0" i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Globalization in New Media Design and Technology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63976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slides/about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DrwdOEtEKw" TargetMode="External"/><Relationship Id="rId2" Type="http://schemas.openxmlformats.org/officeDocument/2006/relationships/hyperlink" Target="https://www.youtube.com/watch?v=kYA6GLAzz9A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zapier.com/blog/updates/1859/google-slides-closed-caption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google.com/a/ccpsnet.net/edtechhub/application-support/google-drive/how-can-i-make-a-google-slides-presentation-loop-or-advance-on-its-own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business.tutsplus.com/tutorials/google-slides-animations-and-transitions--cms-29282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bit.ly/2Tnf7D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polyusd5906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838451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dirty="0" smtClean="0"/>
              <a:t>SD5906</a:t>
            </a:r>
            <a:br>
              <a:rPr lang="en-US" dirty="0" smtClean="0"/>
            </a:br>
            <a:r>
              <a:rPr lang="en-US" sz="900" dirty="0" smtClean="0"/>
              <a:t/>
            </a:r>
            <a:br>
              <a:rPr lang="en-US" sz="900" dirty="0" smtClean="0"/>
            </a:br>
            <a:r>
              <a:rPr lang="en-US" dirty="0" smtClean="0"/>
              <a:t> Globalization in New Media Design </a:t>
            </a:r>
            <a:br>
              <a:rPr lang="en-US" dirty="0" smtClean="0"/>
            </a:br>
            <a:r>
              <a:rPr lang="en-US" dirty="0" smtClean="0"/>
              <a:t>and Technology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4495800"/>
            <a:ext cx="9144000" cy="1371600"/>
          </a:xfrm>
        </p:spPr>
        <p:txBody>
          <a:bodyPr/>
          <a:lstStyle/>
          <a:p>
            <a:r>
              <a:rPr lang="en-US" dirty="0" smtClean="0"/>
              <a:t>School of Design</a:t>
            </a:r>
          </a:p>
          <a:p>
            <a:r>
              <a:rPr lang="en-US" dirty="0" smtClean="0"/>
              <a:t>The Polytechnic University of Hong Kong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3040559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PRESENTATION WORKSHOP 2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en-US" dirty="0" smtClean="0"/>
              <a:t>If you make a </a:t>
            </a:r>
            <a:r>
              <a:rPr lang="en-US" b="1" dirty="0" smtClean="0"/>
              <a:t>presentation</a:t>
            </a:r>
            <a:r>
              <a:rPr lang="en-US" dirty="0" smtClean="0"/>
              <a:t>, I would like you to use Google Slides and produce a </a:t>
            </a:r>
            <a:r>
              <a:rPr lang="en-US" b="1" dirty="0" smtClean="0"/>
              <a:t>.</a:t>
            </a:r>
            <a:r>
              <a:rPr lang="en-US" b="1" dirty="0" err="1" smtClean="0"/>
              <a:t>pptx</a:t>
            </a:r>
            <a:r>
              <a:rPr lang="en-US" dirty="0" smtClean="0"/>
              <a:t> with it:</a:t>
            </a:r>
          </a:p>
          <a:p>
            <a:pPr>
              <a:spcBef>
                <a:spcPts val="1800"/>
              </a:spcBef>
            </a:pPr>
            <a:r>
              <a:rPr lang="en-US" dirty="0" smtClean="0">
                <a:hlinkClick r:id="rId2"/>
              </a:rPr>
              <a:t>https://www.google.com/slides/about</a:t>
            </a:r>
            <a:endParaRPr lang="en-US" dirty="0" smtClean="0"/>
          </a:p>
          <a:p>
            <a:pPr>
              <a:spcBef>
                <a:spcPts val="1800"/>
              </a:spcBef>
            </a:pPr>
            <a:endParaRPr lang="en-US" dirty="0" smtClean="0"/>
          </a:p>
          <a:p>
            <a:pPr marL="0" indent="0">
              <a:spcBef>
                <a:spcPts val="1800"/>
              </a:spcBef>
              <a:buNone/>
            </a:pPr>
            <a:r>
              <a:rPr lang="en-US" dirty="0" smtClean="0"/>
              <a:t>If you choose to make a </a:t>
            </a:r>
            <a:r>
              <a:rPr lang="en-US" b="1" dirty="0" smtClean="0"/>
              <a:t>video</a:t>
            </a:r>
            <a:r>
              <a:rPr lang="en-US" dirty="0" smtClean="0"/>
              <a:t> instead, you must produce an </a:t>
            </a:r>
            <a:r>
              <a:rPr lang="en-US" b="1" dirty="0" smtClean="0"/>
              <a:t>.mp4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 Slides Tutorials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  <a:buNone/>
            </a:pPr>
            <a:r>
              <a:rPr lang="en-US" dirty="0" smtClean="0"/>
              <a:t>A Google Slides Tutorial:</a:t>
            </a:r>
          </a:p>
          <a:p>
            <a:pPr>
              <a:spcBef>
                <a:spcPts val="1800"/>
              </a:spcBef>
            </a:pPr>
            <a:r>
              <a:rPr lang="en-US" dirty="0" smtClean="0">
                <a:hlinkClick r:id="rId2"/>
              </a:rPr>
              <a:t>https://www.youtube.com/watch?v=kYA6GLAzz9A</a:t>
            </a:r>
            <a:endParaRPr lang="en-US" dirty="0" smtClean="0"/>
          </a:p>
          <a:p>
            <a:pPr>
              <a:spcBef>
                <a:spcPts val="1800"/>
              </a:spcBef>
              <a:buNone/>
            </a:pPr>
            <a:r>
              <a:rPr lang="en-US" dirty="0" smtClean="0"/>
              <a:t>Who needs PowerPoint Anymore?</a:t>
            </a:r>
          </a:p>
          <a:p>
            <a:pPr>
              <a:spcBef>
                <a:spcPts val="1800"/>
              </a:spcBef>
            </a:pPr>
            <a:r>
              <a:rPr lang="en-US" dirty="0" smtClean="0">
                <a:hlinkClick r:id="rId3"/>
              </a:rPr>
              <a:t>https://www.youtube.com/watch?v=QDrwdOEtEKw</a:t>
            </a:r>
            <a:endParaRPr lang="en-US" dirty="0" smtClean="0"/>
          </a:p>
          <a:p>
            <a:pPr>
              <a:spcBef>
                <a:spcPts val="1800"/>
              </a:spcBef>
              <a:buNone/>
            </a:pPr>
            <a:endParaRPr lang="en-US" dirty="0" smtClean="0"/>
          </a:p>
          <a:p>
            <a:pPr>
              <a:spcBef>
                <a:spcPts val="1800"/>
              </a:spcBef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 Slides Tools – Part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  <a:buNone/>
            </a:pPr>
            <a:r>
              <a:rPr lang="en-US" dirty="0" smtClean="0"/>
              <a:t>CLOSED CAPITIONING &amp; Google Slides:</a:t>
            </a:r>
          </a:p>
          <a:p>
            <a:pPr>
              <a:spcBef>
                <a:spcPts val="1800"/>
              </a:spcBef>
            </a:pPr>
            <a:r>
              <a:rPr lang="en-US" dirty="0" smtClean="0">
                <a:hlinkClick r:id="rId2"/>
              </a:rPr>
              <a:t>https://zapier.com/blog/updates/1859/google-slides-closed-captions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 Slides Tools – Part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  <a:buNone/>
            </a:pPr>
            <a:r>
              <a:rPr lang="en-US" dirty="0" smtClean="0"/>
              <a:t>AUTO PLAY &amp; Google Slides</a:t>
            </a:r>
          </a:p>
          <a:p>
            <a:pPr>
              <a:spcBef>
                <a:spcPts val="1800"/>
              </a:spcBef>
            </a:pPr>
            <a:r>
              <a:rPr lang="en-US" dirty="0" smtClean="0">
                <a:hlinkClick r:id="rId2"/>
              </a:rPr>
              <a:t>https://sites.google.com/a/ccpsnet.net/edtechhub/application-support/google-drive/how-can-i-make-a-google-slides-presentation-loop-or-advance-on-its-own</a:t>
            </a:r>
            <a:endParaRPr lang="en-US" dirty="0" smtClean="0"/>
          </a:p>
          <a:p>
            <a:pPr>
              <a:spcBef>
                <a:spcPts val="1800"/>
              </a:spcBef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 Slides Tools – Part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  <a:buNone/>
            </a:pPr>
            <a:r>
              <a:rPr lang="en-US" dirty="0" smtClean="0"/>
              <a:t>ANIMATING Google Slides</a:t>
            </a:r>
          </a:p>
          <a:p>
            <a:pPr>
              <a:spcBef>
                <a:spcPts val="1800"/>
              </a:spcBef>
            </a:pPr>
            <a:r>
              <a:rPr lang="en-US" dirty="0" smtClean="0">
                <a:hlinkClick r:id="rId2"/>
              </a:rPr>
              <a:t>https://business.tutsplus.com/tutorials/google-slides-animations-and-transitions--cms-29282</a:t>
            </a:r>
            <a:endParaRPr lang="en-US" dirty="0" smtClean="0"/>
          </a:p>
          <a:p>
            <a:pPr>
              <a:spcBef>
                <a:spcPts val="1800"/>
              </a:spcBef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Questions?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1441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Thank You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219200" y="2057400"/>
            <a:ext cx="6781800" cy="2743200"/>
          </a:xfrm>
          <a:prstGeom prst="rect">
            <a:avLst/>
          </a:prstGeom>
          <a:ln w="254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solidFill>
                  <a:srgbClr val="FF0000"/>
                </a:solidFill>
              </a:rPr>
              <a:t>IMPORTANT</a:t>
            </a:r>
          </a:p>
          <a:p>
            <a:endParaRPr lang="en-US" sz="3600" b="1" dirty="0" smtClean="0">
              <a:solidFill>
                <a:srgbClr val="FF0000"/>
              </a:solidFill>
            </a:endParaRPr>
          </a:p>
          <a:p>
            <a:r>
              <a:rPr lang="en-US" sz="3600" dirty="0" smtClean="0"/>
              <a:t>Please sit with the members </a:t>
            </a:r>
          </a:p>
          <a:p>
            <a:r>
              <a:rPr lang="en-US" sz="3600" dirty="0" smtClean="0"/>
              <a:t>of your final group project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382221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NEXT WEEK IS A HOLIDAY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APRIL 05 IS </a:t>
            </a:r>
            <a:r>
              <a:rPr lang="en-US" b="1" u="sng" dirty="0" smtClean="0">
                <a:solidFill>
                  <a:schemeClr val="tx1"/>
                </a:solidFill>
              </a:rPr>
              <a:t>CHING MING</a:t>
            </a:r>
            <a:endParaRPr lang="en-US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 smtClean="0"/>
              <a:t>Presentation Workshop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HK" dirty="0" smtClean="0"/>
              <a:t>This course is designed along three themes: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  <a:buNone/>
            </a:pPr>
            <a:endParaRPr lang="en-HK" sz="1000" dirty="0" smtClean="0"/>
          </a:p>
          <a:p>
            <a:pPr marL="914400" lvl="1" indent="-457200" algn="just">
              <a:spcBef>
                <a:spcPts val="1200"/>
              </a:spcBef>
              <a:spcAft>
                <a:spcPts val="1200"/>
              </a:spcAft>
            </a:pPr>
            <a:r>
              <a:rPr lang="en-HK" sz="3600" dirty="0" smtClean="0"/>
              <a:t>Culture </a:t>
            </a:r>
          </a:p>
          <a:p>
            <a:pPr marL="914400" lvl="1" indent="-457200" algn="just">
              <a:spcBef>
                <a:spcPts val="1200"/>
              </a:spcBef>
              <a:spcAft>
                <a:spcPts val="1200"/>
              </a:spcAft>
            </a:pPr>
            <a:r>
              <a:rPr lang="en-HK" sz="3600" dirty="0" smtClean="0"/>
              <a:t>Communicating</a:t>
            </a:r>
          </a:p>
          <a:p>
            <a:pPr marL="914400" lvl="1" indent="-457200" algn="just">
              <a:spcBef>
                <a:spcPts val="1200"/>
              </a:spcBef>
              <a:spcAft>
                <a:spcPts val="1200"/>
              </a:spcAft>
            </a:pPr>
            <a:r>
              <a:rPr lang="en-HK" sz="3600" dirty="0" smtClean="0"/>
              <a:t>Commercialization</a:t>
            </a:r>
            <a:endParaRPr 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252039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first theme is </a:t>
            </a:r>
            <a:r>
              <a:rPr lang="en-US" b="1" dirty="0" smtClean="0"/>
              <a:t>CULTURE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sz="1000" dirty="0" smtClean="0"/>
          </a:p>
          <a:p>
            <a:r>
              <a:rPr lang="en-US" b="1" i="1" dirty="0" smtClean="0"/>
              <a:t>The World We Live In: Here </a:t>
            </a:r>
          </a:p>
          <a:p>
            <a:r>
              <a:rPr lang="en-US" b="1" i="1" dirty="0" smtClean="0"/>
              <a:t>The World We Live In: There </a:t>
            </a:r>
          </a:p>
          <a:p>
            <a:r>
              <a:rPr lang="en-US" b="1" i="1" dirty="0" smtClean="0"/>
              <a:t>How, Why and Where We Are Different </a:t>
            </a:r>
          </a:p>
          <a:p>
            <a:r>
              <a:rPr lang="en-US" b="1" i="1" dirty="0" smtClean="0"/>
              <a:t>How, Why and Where We Are The Same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second theme is </a:t>
            </a:r>
            <a:r>
              <a:rPr lang="en-US" b="1" dirty="0" smtClean="0"/>
              <a:t>COMMUNICATING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sz="1000" dirty="0" smtClean="0"/>
          </a:p>
          <a:p>
            <a:r>
              <a:rPr lang="en-US" b="1" i="1" dirty="0" smtClean="0"/>
              <a:t>Navigating Across Cultural Divides </a:t>
            </a:r>
          </a:p>
          <a:p>
            <a:r>
              <a:rPr lang="en-US" b="1" i="1" dirty="0" smtClean="0"/>
              <a:t>How People Connect Face to Face </a:t>
            </a:r>
          </a:p>
          <a:p>
            <a:r>
              <a:rPr lang="en-US" b="1" i="1" dirty="0" smtClean="0"/>
              <a:t>How People Connect Through Symbols </a:t>
            </a:r>
          </a:p>
          <a:p>
            <a:r>
              <a:rPr lang="en-US" b="1" i="1" dirty="0" smtClean="0"/>
              <a:t>How People Connect Through Action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Commercialization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third theme is </a:t>
            </a:r>
            <a:r>
              <a:rPr lang="en-US" b="1" dirty="0" smtClean="0"/>
              <a:t>COMMERCIALIZATION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sz="1000" dirty="0" smtClean="0"/>
          </a:p>
          <a:p>
            <a:r>
              <a:rPr lang="en-US" b="1" i="1" dirty="0" smtClean="0"/>
              <a:t>Field Trip 1:  AIA Carnival (Universal Fun)</a:t>
            </a:r>
          </a:p>
          <a:p>
            <a:r>
              <a:rPr lang="en-US" b="1" i="1" dirty="0" smtClean="0"/>
              <a:t>Field Trip 2:  Startup Pitches (Virtual Selling)</a:t>
            </a:r>
          </a:p>
          <a:p>
            <a:r>
              <a:rPr lang="en-US" b="1" i="1" dirty="0" smtClean="0"/>
              <a:t>Where is Business Coming From? </a:t>
            </a:r>
          </a:p>
          <a:p>
            <a:r>
              <a:rPr lang="en-US" b="1" i="1" dirty="0" smtClean="0"/>
              <a:t>Where is Business Being Disrupted?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1800"/>
              </a:spcBef>
            </a:pPr>
            <a:r>
              <a:rPr lang="en-US" dirty="0" smtClean="0"/>
              <a:t>Select TWO (2) themes that you feel are the most relevant to your Capstone Project and present to us how you intend to apply them.</a:t>
            </a:r>
          </a:p>
          <a:p>
            <a:pPr algn="just">
              <a:spcBef>
                <a:spcPts val="1800"/>
              </a:spcBef>
            </a:pPr>
            <a:r>
              <a:rPr lang="en-US" dirty="0" smtClean="0"/>
              <a:t>Your </a:t>
            </a:r>
            <a:r>
              <a:rPr lang="en-US" u="sng" dirty="0" smtClean="0"/>
              <a:t>5 minute</a:t>
            </a:r>
            <a:r>
              <a:rPr lang="en-US" dirty="0" smtClean="0"/>
              <a:t> presentation must be packaged as an IGNITE talk, which features 20 slides automatically advancing after 15 seconds.</a:t>
            </a:r>
          </a:p>
          <a:p>
            <a:pPr algn="just">
              <a:spcBef>
                <a:spcPts val="1800"/>
              </a:spcBef>
            </a:pPr>
            <a:r>
              <a:rPr lang="en-US" dirty="0" smtClean="0">
                <a:hlinkClick r:id="rId2"/>
              </a:rPr>
              <a:t>https://bit.ly/2Tnf7Dl</a:t>
            </a: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spcBef>
                <a:spcPts val="1800"/>
              </a:spcBef>
            </a:pPr>
            <a:r>
              <a:rPr lang="en-US" dirty="0" smtClean="0"/>
              <a:t>You must submit your </a:t>
            </a:r>
            <a:r>
              <a:rPr lang="en-US" b="1" dirty="0" smtClean="0"/>
              <a:t>first draft</a:t>
            </a:r>
            <a:r>
              <a:rPr lang="en-US" dirty="0" smtClean="0"/>
              <a:t> IGNITE! inspired video to me by </a:t>
            </a:r>
            <a:r>
              <a:rPr lang="en-US" u="sng" dirty="0" smtClean="0"/>
              <a:t>next week</a:t>
            </a:r>
            <a:r>
              <a:rPr lang="en-US" dirty="0" smtClean="0"/>
              <a:t>.</a:t>
            </a:r>
          </a:p>
          <a:p>
            <a:pPr marL="457200" indent="-457200">
              <a:spcBef>
                <a:spcPts val="1800"/>
              </a:spcBef>
            </a:pPr>
            <a:r>
              <a:rPr lang="en-US" dirty="0" smtClean="0"/>
              <a:t>It </a:t>
            </a:r>
            <a:r>
              <a:rPr lang="en-US" u="sng" dirty="0" smtClean="0"/>
              <a:t>can</a:t>
            </a:r>
            <a:r>
              <a:rPr lang="en-US" dirty="0" smtClean="0"/>
              <a:t> feature CLOSED CAPTIONING [CC]</a:t>
            </a:r>
          </a:p>
          <a:p>
            <a:pPr marL="457200" indent="-457200">
              <a:spcBef>
                <a:spcPts val="1800"/>
              </a:spcBef>
            </a:pPr>
            <a:r>
              <a:rPr lang="en-US" dirty="0" smtClean="0"/>
              <a:t>It </a:t>
            </a:r>
            <a:r>
              <a:rPr lang="en-US" u="sng" dirty="0" smtClean="0"/>
              <a:t>must</a:t>
            </a:r>
            <a:r>
              <a:rPr lang="en-US" dirty="0" smtClean="0"/>
              <a:t> feature a “mutable” audio track</a:t>
            </a:r>
          </a:p>
          <a:p>
            <a:pPr marL="457200" indent="-457200">
              <a:spcBef>
                <a:spcPts val="1800"/>
              </a:spcBef>
            </a:pPr>
            <a:r>
              <a:rPr lang="en-US" dirty="0" smtClean="0"/>
              <a:t>It </a:t>
            </a:r>
            <a:r>
              <a:rPr lang="en-US" u="sng" dirty="0" smtClean="0"/>
              <a:t>must</a:t>
            </a:r>
            <a:r>
              <a:rPr lang="en-US" dirty="0" smtClean="0"/>
              <a:t> feature on screen titling</a:t>
            </a:r>
          </a:p>
          <a:p>
            <a:pPr marL="457200" indent="-457200">
              <a:spcBef>
                <a:spcPts val="1800"/>
              </a:spcBef>
            </a:pPr>
            <a:r>
              <a:rPr lang="en-US" dirty="0" smtClean="0">
                <a:hlinkClick r:id="rId2"/>
              </a:rPr>
              <a:t>polyusd5906@gmail.com</a:t>
            </a:r>
            <a:endParaRPr lang="en-US" dirty="0" smtClean="0"/>
          </a:p>
          <a:p>
            <a:pPr marL="457200" indent="-457200">
              <a:spcBef>
                <a:spcPts val="1800"/>
              </a:spcBef>
            </a:pPr>
            <a:r>
              <a:rPr lang="en-US" smtClean="0"/>
              <a:t>By  </a:t>
            </a:r>
            <a:r>
              <a:rPr lang="en-US" b="1" smtClean="0">
                <a:solidFill>
                  <a:srgbClr val="FF0000"/>
                </a:solidFill>
              </a:rPr>
              <a:t>2019-04-04 </a:t>
            </a:r>
            <a:r>
              <a:rPr lang="en-US" b="1" dirty="0" smtClean="0">
                <a:solidFill>
                  <a:srgbClr val="FF0000"/>
                </a:solidFill>
              </a:rPr>
              <a:t>@ 23h00</a:t>
            </a:r>
          </a:p>
          <a:p>
            <a:pPr marL="457200" indent="-457200">
              <a:spcBef>
                <a:spcPts val="1800"/>
              </a:spcBef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4721</TotalTime>
  <Words>360</Words>
  <Application>Microsoft Office PowerPoint</Application>
  <PresentationFormat>On-screen Show (4:3)</PresentationFormat>
  <Paragraphs>69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SD5906   Globalization in New Media Design  and Technology </vt:lpstr>
      <vt:lpstr>Slide 2</vt:lpstr>
      <vt:lpstr>NEXT WEEK IS A HOLIDAY</vt:lpstr>
      <vt:lpstr>Presentation Workshop 1</vt:lpstr>
      <vt:lpstr>Culture</vt:lpstr>
      <vt:lpstr>Communicating</vt:lpstr>
      <vt:lpstr>Commercialization</vt:lpstr>
      <vt:lpstr>Your Presentation</vt:lpstr>
      <vt:lpstr>Assignment</vt:lpstr>
      <vt:lpstr>Google Slides</vt:lpstr>
      <vt:lpstr>Google Slides Tutorials</vt:lpstr>
      <vt:lpstr>Google Slides Tools – Part 1 </vt:lpstr>
      <vt:lpstr>Google Slides Tools – Part 2</vt:lpstr>
      <vt:lpstr>Google Slides Tools – Part 3</vt:lpstr>
      <vt:lpstr>Questions?</vt:lpstr>
      <vt:lpstr>Thank You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Class Orientation</dc:title>
  <dc:subject>SD5953 - Successful Project Management</dc:subject>
  <dc:creator>Graham R. Leach</dc:creator>
  <cp:lastModifiedBy>Graham</cp:lastModifiedBy>
  <cp:revision>380</cp:revision>
  <dcterms:created xsi:type="dcterms:W3CDTF">2011-12-17T09:03:07Z</dcterms:created>
  <dcterms:modified xsi:type="dcterms:W3CDTF">2019-03-29T11:01:56Z</dcterms:modified>
</cp:coreProperties>
</file>