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4" r:id="rId2"/>
    <p:sldId id="317" r:id="rId3"/>
    <p:sldId id="332" r:id="rId4"/>
    <p:sldId id="333" r:id="rId5"/>
    <p:sldId id="283" r:id="rId6"/>
    <p:sldId id="31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75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BF819-0F15-4C66-B1B2-63CCA3E5C3BF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9E560-664C-4419-AA47-4EB03F1AC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www.polyu.edu.hk/cpa/polyu/templates/polyu/images/logo_polyu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SD5906:  </a:t>
            </a:r>
            <a:r>
              <a:rPr lang="en-US" sz="10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Globalization in New Media Design and Technology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2HzJKn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3845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dirty="0" smtClean="0"/>
              <a:t>SD5906</a:t>
            </a:r>
            <a:br>
              <a:rPr lang="en-US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dirty="0" smtClean="0"/>
              <a:t> Globalization in New Media Design </a:t>
            </a:r>
            <a:br>
              <a:rPr lang="en-US" dirty="0" smtClean="0"/>
            </a:br>
            <a:r>
              <a:rPr lang="en-US" dirty="0" smtClean="0"/>
              <a:t>and Technology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495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0405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VEVUE ACTIVATION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VEVUE Account Activation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HK" sz="2800" dirty="0" smtClean="0"/>
              <a:t>Everyone involved with this program </a:t>
            </a:r>
            <a:r>
              <a:rPr lang="en-HK" sz="2800" dirty="0" smtClean="0"/>
              <a:t>has been allocated some VEVUE tokens</a:t>
            </a:r>
            <a:r>
              <a:rPr lang="en-US" sz="2800" dirty="0" smtClean="0"/>
              <a:t>, courtesy of the VEVUE project.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Please activate a VEVUE account, then tell us your VEVUE ID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HK" sz="2800" dirty="0" smtClean="0">
                <a:hlinkClick r:id="rId2"/>
              </a:rPr>
              <a:t>https://</a:t>
            </a:r>
            <a:r>
              <a:rPr lang="en-HK" sz="2800" dirty="0" smtClean="0">
                <a:hlinkClick r:id="rId2"/>
              </a:rPr>
              <a:t>bit.ly/2HzJKnF</a:t>
            </a:r>
            <a:endParaRPr lang="en-HK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5203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Information VEVUE Needs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3088" y="2009775"/>
            <a:ext cx="5457825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441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4705</TotalTime>
  <Words>67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SD5906   Globalization in New Media Design  and Technology </vt:lpstr>
      <vt:lpstr>Slide 2</vt:lpstr>
      <vt:lpstr>VEVUE Account Activation</vt:lpstr>
      <vt:lpstr>The Information VEVUE Needs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Class Orientation</dc:title>
  <dc:subject>SD5953 - Successful Project Management</dc:subject>
  <dc:creator>Graham R. Leach</dc:creator>
  <cp:lastModifiedBy>Graham</cp:lastModifiedBy>
  <cp:revision>373</cp:revision>
  <dcterms:created xsi:type="dcterms:W3CDTF">2011-12-17T09:03:07Z</dcterms:created>
  <dcterms:modified xsi:type="dcterms:W3CDTF">2019-03-22T00:48:26Z</dcterms:modified>
</cp:coreProperties>
</file>