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4" r:id="rId2"/>
    <p:sldId id="317" r:id="rId3"/>
    <p:sldId id="332" r:id="rId4"/>
    <p:sldId id="333" r:id="rId5"/>
    <p:sldId id="334" r:id="rId6"/>
    <p:sldId id="335" r:id="rId7"/>
    <p:sldId id="336" r:id="rId8"/>
    <p:sldId id="283" r:id="rId9"/>
    <p:sldId id="31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75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BF819-0F15-4C66-B1B2-63CCA3E5C3BF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9E560-664C-4419-AA47-4EB03F1AC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2019-03-22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polyu.edu.hk/cpa/polyu/templates/polyu/images/logo_polyu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SD5906:  </a:t>
            </a:r>
            <a:r>
              <a:rPr lang="en-US" sz="10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Globalization in New Media Design and Technology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2Tnf7D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3845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dirty="0" smtClean="0"/>
              <a:t>SD5906</a:t>
            </a:r>
            <a:br>
              <a:rPr lang="en-US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dirty="0" smtClean="0"/>
              <a:t> Globalization in New Media Design </a:t>
            </a:r>
            <a:br>
              <a:rPr lang="en-US" dirty="0" smtClean="0"/>
            </a:br>
            <a:r>
              <a:rPr lang="en-US" dirty="0" smtClean="0"/>
              <a:t>and Technology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040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PRESENTATION WORKSHOP 1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Presentation Workshop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dirty="0" smtClean="0"/>
              <a:t>This course is designed along three themes: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endParaRPr lang="en-HK" sz="1000" dirty="0" smtClean="0"/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</a:pPr>
            <a:r>
              <a:rPr lang="en-HK" sz="3600" dirty="0" smtClean="0"/>
              <a:t>Culture </a:t>
            </a:r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</a:pPr>
            <a:r>
              <a:rPr lang="en-HK" sz="3600" dirty="0" smtClean="0"/>
              <a:t>Communication</a:t>
            </a:r>
          </a:p>
          <a:p>
            <a:pPr marL="914400" lvl="1" indent="-457200" algn="just">
              <a:spcBef>
                <a:spcPts val="1200"/>
              </a:spcBef>
              <a:spcAft>
                <a:spcPts val="1200"/>
              </a:spcAft>
            </a:pPr>
            <a:r>
              <a:rPr lang="en-HK" sz="3600" dirty="0" smtClean="0"/>
              <a:t>Commercialization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first theme is </a:t>
            </a:r>
            <a:r>
              <a:rPr lang="en-US" b="1" dirty="0" smtClean="0"/>
              <a:t>CULTURE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i="1" dirty="0" smtClean="0"/>
              <a:t>The World We Live In: Here </a:t>
            </a:r>
          </a:p>
          <a:p>
            <a:r>
              <a:rPr lang="en-US" b="1" i="1" dirty="0" smtClean="0"/>
              <a:t>The World We Live In: There </a:t>
            </a:r>
          </a:p>
          <a:p>
            <a:r>
              <a:rPr lang="en-US" b="1" i="1" dirty="0" smtClean="0"/>
              <a:t>How, Why and Where We Are Different </a:t>
            </a:r>
          </a:p>
          <a:p>
            <a:r>
              <a:rPr lang="en-US" b="1" i="1" dirty="0" smtClean="0"/>
              <a:t>How, Why and Where We Are The Same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second theme is </a:t>
            </a:r>
            <a:r>
              <a:rPr lang="en-US" b="1" dirty="0" smtClean="0"/>
              <a:t>COMMUNICATION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i="1" dirty="0" smtClean="0"/>
              <a:t>Navigating Across Cultural Divides </a:t>
            </a:r>
          </a:p>
          <a:p>
            <a:r>
              <a:rPr lang="en-US" b="1" i="1" dirty="0" smtClean="0"/>
              <a:t>How People Connect Face to Face </a:t>
            </a:r>
          </a:p>
          <a:p>
            <a:r>
              <a:rPr lang="en-US" b="1" i="1" dirty="0" smtClean="0"/>
              <a:t>How People Connect Through Symbols </a:t>
            </a:r>
          </a:p>
          <a:p>
            <a:r>
              <a:rPr lang="en-US" b="1" i="1" dirty="0" smtClean="0"/>
              <a:t>How People Connect Through Action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third theme is </a:t>
            </a:r>
            <a:r>
              <a:rPr lang="en-US" b="1" dirty="0" smtClean="0"/>
              <a:t>COMMERCIALIZATION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i="1" dirty="0" smtClean="0"/>
              <a:t>Field Trip 1:  AIA Carnival (Universal Fun)</a:t>
            </a:r>
          </a:p>
          <a:p>
            <a:r>
              <a:rPr lang="en-US" b="1" i="1" dirty="0" smtClean="0"/>
              <a:t>Field Trip 2:  Startup Pitches (Virtual Selling)</a:t>
            </a:r>
          </a:p>
          <a:p>
            <a:r>
              <a:rPr lang="en-US" b="1" i="1" dirty="0" smtClean="0"/>
              <a:t>Where is Business Coming From? </a:t>
            </a:r>
          </a:p>
          <a:p>
            <a:r>
              <a:rPr lang="en-US" b="1" i="1" dirty="0" smtClean="0"/>
              <a:t>Where is Business Being Disrupted?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1800"/>
              </a:spcBef>
            </a:pPr>
            <a:r>
              <a:rPr lang="en-US" dirty="0" smtClean="0"/>
              <a:t>Select TWO themes that you feel are the most relevant to your Final Year Project and present to us how you intend to apply them.</a:t>
            </a:r>
          </a:p>
          <a:p>
            <a:pPr algn="just">
              <a:spcBef>
                <a:spcPts val="1800"/>
              </a:spcBef>
            </a:pPr>
            <a:r>
              <a:rPr lang="en-US" dirty="0" smtClean="0"/>
              <a:t>Your </a:t>
            </a:r>
            <a:r>
              <a:rPr lang="en-US" u="sng" dirty="0" smtClean="0"/>
              <a:t>5 minute</a:t>
            </a:r>
            <a:r>
              <a:rPr lang="en-US" dirty="0" smtClean="0"/>
              <a:t> </a:t>
            </a:r>
            <a:r>
              <a:rPr lang="en-US" dirty="0" smtClean="0"/>
              <a:t>presentation </a:t>
            </a:r>
            <a:r>
              <a:rPr lang="en-US" dirty="0" smtClean="0"/>
              <a:t>must</a:t>
            </a:r>
            <a:r>
              <a:rPr lang="en-US" dirty="0" smtClean="0"/>
              <a:t> </a:t>
            </a:r>
            <a:r>
              <a:rPr lang="en-US" dirty="0" smtClean="0"/>
              <a:t>be </a:t>
            </a:r>
            <a:r>
              <a:rPr lang="en-US" dirty="0" smtClean="0"/>
              <a:t>packaged as an IGNITE talk, which feature only 20 slides automatically advancing after 15 seconds.</a:t>
            </a:r>
            <a:endParaRPr lang="en-US" dirty="0" smtClean="0"/>
          </a:p>
          <a:p>
            <a:pPr algn="just">
              <a:spcBef>
                <a:spcPts val="1800"/>
              </a:spcBef>
            </a:pPr>
            <a:r>
              <a:rPr lang="en-US" dirty="0" smtClean="0">
                <a:hlinkClick r:id="rId2"/>
              </a:rPr>
              <a:t>https://bit.ly/2Tnf7Dl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441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4674</TotalTime>
  <Words>200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SD5906   Globalization in New Media Design  and Technology </vt:lpstr>
      <vt:lpstr>Slide 2</vt:lpstr>
      <vt:lpstr>Presentation Workshop 1</vt:lpstr>
      <vt:lpstr>Culture</vt:lpstr>
      <vt:lpstr>Communicating</vt:lpstr>
      <vt:lpstr>Commercialization</vt:lpstr>
      <vt:lpstr>Your Presentation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Class Orientation</dc:title>
  <dc:subject>SD5953 - Successful Project Management</dc:subject>
  <dc:creator>Graham R. Leach</dc:creator>
  <cp:lastModifiedBy>Graham</cp:lastModifiedBy>
  <cp:revision>372</cp:revision>
  <dcterms:created xsi:type="dcterms:W3CDTF">2011-12-17T09:03:07Z</dcterms:created>
  <dcterms:modified xsi:type="dcterms:W3CDTF">2019-03-22T00:48:32Z</dcterms:modified>
</cp:coreProperties>
</file>