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4" r:id="rId2"/>
    <p:sldId id="300" r:id="rId3"/>
    <p:sldId id="301" r:id="rId4"/>
    <p:sldId id="298" r:id="rId5"/>
    <p:sldId id="299" r:id="rId6"/>
    <p:sldId id="305" r:id="rId7"/>
    <p:sldId id="302" r:id="rId8"/>
    <p:sldId id="29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DC6"/>
    <a:srgbClr val="D8B29F"/>
    <a:srgbClr val="3A26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2"/>
  <c:chart>
    <c:autoTitleDeleted val="1"/>
    <c:plotArea>
      <c:layout/>
      <c:pieChart>
        <c:varyColors val="1"/>
        <c:ser>
          <c:idx val="0"/>
          <c:order val="0"/>
          <c:explosion val="4"/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0-0187-4320-940F-4FEF1FDA633B}"/>
              </c:ext>
            </c:extLst>
          </c:dPt>
          <c:dLbls>
            <c:dLbl>
              <c:idx val="0"/>
              <c:layout>
                <c:manualLayout>
                  <c:x val="-0.13994238024934388"/>
                  <c:y val="0.149450131233595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Entrepreneur</a:t>
                    </a:r>
                    <a:endParaRPr lang="en-US" dirty="0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94-413C-899C-F027CEB75E6E}"/>
                </c:ext>
              </c:extLst>
            </c:dLbl>
            <c:dLbl>
              <c:idx val="1"/>
              <c:layout>
                <c:manualLayout>
                  <c:x val="0.21413222492690964"/>
                  <c:y val="-0.2295166849425182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 Product Design &amp; Dev, NPI, Ops.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733780347769028"/>
                      <c:h val="0.141857480314960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187-4320-940F-4FEF1FDA633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Consultant</a:t>
                    </a:r>
                    <a:endParaRPr lang="en-US" dirty="0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94-413C-899C-F027CEB75E6E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Experience!$I$7:$I$11</c:f>
              <c:strCache>
                <c:ptCount val="3"/>
                <c:pt idx="0">
                  <c:v>Business Consultancy</c:v>
                </c:pt>
                <c:pt idx="1">
                  <c:v>Program Mgt.</c:v>
                </c:pt>
                <c:pt idx="2">
                  <c:v>General Mgt.</c:v>
                </c:pt>
              </c:strCache>
            </c:strRef>
          </c:cat>
          <c:val>
            <c:numRef>
              <c:f>Experience!$J$7:$J$11</c:f>
              <c:numCache>
                <c:formatCode>General</c:formatCode>
                <c:ptCount val="5"/>
                <c:pt idx="0">
                  <c:v>4</c:v>
                </c:pt>
                <c:pt idx="1">
                  <c:v>13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87-4320-940F-4FEF1FDA633B}"/>
            </c:ext>
          </c:extLst>
        </c:ser>
        <c:dLbls>
          <c:showVal val="1"/>
          <c:showCatName val="1"/>
        </c:dLbls>
        <c:firstSliceAng val="0"/>
      </c:pieChart>
    </c:plotArea>
    <c:plotVisOnly val="1"/>
    <c:dispBlanksAs val="zero"/>
  </c:chart>
  <c:spPr>
    <a:noFill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B3EE7-53F2-42D5-BE84-A66B6173BDD5}" type="datetimeFigureOut">
              <a:rPr lang="zh-HK" altLang="en-US" smtClean="0"/>
              <a:pPr/>
              <a:t>8/3/2019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D1D9D-A0BF-42DA-86F1-F668C355E11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40765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1794-37E4-4871-88BD-77AE0B0EB595}" type="datetimeFigureOut">
              <a:rPr lang="en-US" smtClean="0"/>
              <a:pPr/>
              <a:t>2019-03-08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46CD-59F1-4715-833C-F37C8A569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35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1794-37E4-4871-88BD-77AE0B0EB595}" type="datetimeFigureOut">
              <a:rPr lang="en-US" smtClean="0"/>
              <a:pPr/>
              <a:t>2019-03-08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46CD-59F1-4715-833C-F37C8A569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53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1794-37E4-4871-88BD-77AE0B0EB595}" type="datetimeFigureOut">
              <a:rPr lang="en-US" smtClean="0"/>
              <a:pPr/>
              <a:t>2019-03-08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46CD-59F1-4715-833C-F37C8A569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512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1794-37E4-4871-88BD-77AE0B0EB595}" type="datetimeFigureOut">
              <a:rPr lang="en-US" smtClean="0"/>
              <a:pPr/>
              <a:t>2019-03-08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46CD-59F1-4715-833C-F37C8A569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442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1794-37E4-4871-88BD-77AE0B0EB595}" type="datetimeFigureOut">
              <a:rPr lang="en-US" smtClean="0"/>
              <a:pPr/>
              <a:t>2019-03-08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46CD-59F1-4715-833C-F37C8A569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12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1794-37E4-4871-88BD-77AE0B0EB595}" type="datetimeFigureOut">
              <a:rPr lang="en-US" smtClean="0"/>
              <a:pPr/>
              <a:t>2019-03-08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46CD-59F1-4715-833C-F37C8A569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06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1794-37E4-4871-88BD-77AE0B0EB595}" type="datetimeFigureOut">
              <a:rPr lang="en-US" smtClean="0"/>
              <a:pPr/>
              <a:t>2019-03-08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46CD-59F1-4715-833C-F37C8A569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75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1794-37E4-4871-88BD-77AE0B0EB595}" type="datetimeFigureOut">
              <a:rPr lang="en-US" smtClean="0"/>
              <a:pPr/>
              <a:t>2019-03-08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46CD-59F1-4715-833C-F37C8A569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47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1794-37E4-4871-88BD-77AE0B0EB595}" type="datetimeFigureOut">
              <a:rPr lang="en-US" smtClean="0"/>
              <a:pPr/>
              <a:t>2019-03-08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46CD-59F1-4715-833C-F37C8A569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380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1794-37E4-4871-88BD-77AE0B0EB595}" type="datetimeFigureOut">
              <a:rPr lang="en-US" smtClean="0"/>
              <a:pPr/>
              <a:t>2019-03-08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46CD-59F1-4715-833C-F37C8A569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01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1794-37E4-4871-88BD-77AE0B0EB595}" type="datetimeFigureOut">
              <a:rPr lang="en-US" smtClean="0"/>
              <a:pPr/>
              <a:t>2019-03-08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46CD-59F1-4715-833C-F37C8A569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26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A1794-37E4-4871-88BD-77AE0B0EB595}" type="datetimeFigureOut">
              <a:rPr lang="en-US" smtClean="0"/>
              <a:pPr/>
              <a:t>2019-03-08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046CD-59F1-4715-833C-F37C8A569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841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61257" y="205259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dirty="0">
                <a:solidFill>
                  <a:srgbClr val="008DC6"/>
                </a:solidFill>
              </a:rPr>
              <a:t>Chandan Sethi</a:t>
            </a:r>
            <a:endParaRPr lang="en-US" sz="4000" dirty="0">
              <a:solidFill>
                <a:srgbClr val="008DC6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3117106"/>
              </p:ext>
            </p:extLst>
          </p:nvPr>
        </p:nvGraphicFramePr>
        <p:xfrm>
          <a:off x="-609600" y="1143000"/>
          <a:ext cx="4876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40208" y="1600200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			</a:t>
            </a:r>
          </a:p>
        </p:txBody>
      </p:sp>
      <p:pic>
        <p:nvPicPr>
          <p:cNvPr id="13" name="Picture 3" descr="C:\Users\csethi\Desktop\p\DSC_0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11201" b="9199"/>
          <a:stretch/>
        </p:blipFill>
        <p:spPr bwMode="auto">
          <a:xfrm>
            <a:off x="4038600" y="1603248"/>
            <a:ext cx="4636008" cy="299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4953000"/>
            <a:ext cx="6793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>
                <a:solidFill>
                  <a:srgbClr val="008DC6"/>
                </a:solidFill>
              </a:rPr>
              <a:t>20+ Years</a:t>
            </a:r>
          </a:p>
          <a:p>
            <a:r>
              <a:rPr lang="en-US" altLang="zh-HK" dirty="0">
                <a:solidFill>
                  <a:srgbClr val="008DC6"/>
                </a:solidFill>
              </a:rPr>
              <a:t>Products : Ricoh, IBM, Nokia, Motorola, Blackberry, Sony, Amazon, Nike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6CFD3C3-6D89-4830-99E0-CBC08F5BB3A2}"/>
              </a:ext>
            </a:extLst>
          </p:cNvPr>
          <p:cNvSpPr/>
          <p:nvPr/>
        </p:nvSpPr>
        <p:spPr>
          <a:xfrm>
            <a:off x="381000" y="5599331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>
                <a:solidFill>
                  <a:srgbClr val="008DC6"/>
                </a:solidFill>
              </a:rPr>
              <a:t>Mechatronics Engineer, BA ( Sociology), MBA, (UNI), Negotiations (Harvard)</a:t>
            </a:r>
          </a:p>
        </p:txBody>
      </p:sp>
    </p:spTree>
    <p:extLst>
      <p:ext uri="{BB962C8B-B14F-4D97-AF65-F5344CB8AC3E}">
        <p14:creationId xmlns:p14="http://schemas.microsoft.com/office/powerpoint/2010/main" xmlns="" val="358520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61258" y="205259"/>
            <a:ext cx="5595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dirty="0">
                <a:solidFill>
                  <a:srgbClr val="008DC6"/>
                </a:solidFill>
                <a:latin typeface="+mj-lt"/>
                <a:ea typeface="+mj-ea"/>
                <a:cs typeface="+mj-cs"/>
              </a:rPr>
              <a:t>Hometown</a:t>
            </a:r>
          </a:p>
        </p:txBody>
      </p:sp>
      <p:sp>
        <p:nvSpPr>
          <p:cNvPr id="9" name="Rectangle 8"/>
          <p:cNvSpPr/>
          <p:nvPr/>
        </p:nvSpPr>
        <p:spPr>
          <a:xfrm>
            <a:off x="3088195" y="1585912"/>
            <a:ext cx="7817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			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913145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>
                <a:solidFill>
                  <a:srgbClr val="008DC6"/>
                </a:solidFill>
              </a:rPr>
              <a:t>Chandigarh, UT, India ( North of New Delhi)</a:t>
            </a:r>
          </a:p>
          <a:p>
            <a:r>
              <a:rPr lang="en-US" altLang="zh-HK" dirty="0">
                <a:solidFill>
                  <a:srgbClr val="008DC6"/>
                </a:solidFill>
              </a:rPr>
              <a:t>City Beautiful – designed by Swiss French Architect  Le Corbusier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xmlns="" id="{B693E46B-F306-407A-A685-AECE983119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66" t="15640" r="1534" b="1112"/>
          <a:stretch/>
        </p:blipFill>
        <p:spPr>
          <a:xfrm>
            <a:off x="304800" y="2133600"/>
            <a:ext cx="5879592" cy="4281846"/>
          </a:xfrm>
          <a:prstGeom prst="rect">
            <a:avLst/>
          </a:prstGeom>
        </p:spPr>
      </p:pic>
      <p:pic>
        <p:nvPicPr>
          <p:cNvPr id="1026" name="Picture 2" descr="Image result for le corbusier">
            <a:extLst>
              <a:ext uri="{FF2B5EF4-FFF2-40B4-BE49-F238E27FC236}">
                <a16:creationId xmlns:a16="http://schemas.microsoft.com/office/drawing/2014/main" xmlns="" id="{896C7A72-0403-4FCA-A254-803F5D89D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133601"/>
            <a:ext cx="169509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9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61258" y="205259"/>
            <a:ext cx="5595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dirty="0">
                <a:solidFill>
                  <a:srgbClr val="008DC6"/>
                </a:solidFill>
                <a:latin typeface="+mj-lt"/>
                <a:ea typeface="+mj-ea"/>
                <a:cs typeface="+mj-cs"/>
              </a:rPr>
              <a:t>Chandigarh</a:t>
            </a:r>
          </a:p>
        </p:txBody>
      </p:sp>
      <p:pic>
        <p:nvPicPr>
          <p:cNvPr id="1028" name="Picture 4" descr="Image may contain: sky, cloud and outdoor">
            <a:extLst>
              <a:ext uri="{FF2B5EF4-FFF2-40B4-BE49-F238E27FC236}">
                <a16:creationId xmlns:a16="http://schemas.microsoft.com/office/drawing/2014/main" xmlns="" id="{EF1C4CAA-7B27-4CAC-A400-03C49F5AF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52"/>
          <a:stretch/>
        </p:blipFill>
        <p:spPr bwMode="auto">
          <a:xfrm>
            <a:off x="609600" y="1058010"/>
            <a:ext cx="3684364" cy="286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may contain: mountain, outdoor and nature">
            <a:extLst>
              <a:ext uri="{FF2B5EF4-FFF2-40B4-BE49-F238E27FC236}">
                <a16:creationId xmlns:a16="http://schemas.microsoft.com/office/drawing/2014/main" xmlns="" id="{51F8DC31-6BB4-43AA-9DAC-311C587D5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429" y="491800"/>
            <a:ext cx="2743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may contain: one or more people, people standing, sky, cloud, ocean, outdoor, nature and water">
            <a:extLst>
              <a:ext uri="{FF2B5EF4-FFF2-40B4-BE49-F238E27FC236}">
                <a16:creationId xmlns:a16="http://schemas.microsoft.com/office/drawing/2014/main" xmlns="" id="{BBB2EE4E-F1C7-4DE9-A2B3-2CFE9E368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70148"/>
            <a:ext cx="2922364" cy="240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may contain: outdoor">
            <a:extLst>
              <a:ext uri="{FF2B5EF4-FFF2-40B4-BE49-F238E27FC236}">
                <a16:creationId xmlns:a16="http://schemas.microsoft.com/office/drawing/2014/main" xmlns="" id="{E7ACEF95-2915-4548-A126-87307029B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11" y="4070148"/>
            <a:ext cx="3549816" cy="243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478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61258" y="205259"/>
            <a:ext cx="5595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dirty="0">
                <a:solidFill>
                  <a:srgbClr val="008DC6"/>
                </a:solidFill>
                <a:latin typeface="+mj-lt"/>
                <a:ea typeface="+mj-ea"/>
                <a:cs typeface="+mj-cs"/>
              </a:rPr>
              <a:t>Global Citizen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208" y="1600200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			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292423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>
                <a:solidFill>
                  <a:srgbClr val="008DC6"/>
                </a:solidFill>
              </a:rPr>
              <a:t>20+ Years of work</a:t>
            </a:r>
          </a:p>
          <a:p>
            <a:r>
              <a:rPr lang="en-US" altLang="zh-HK" dirty="0">
                <a:solidFill>
                  <a:srgbClr val="008DC6"/>
                </a:solidFill>
              </a:rPr>
              <a:t>Zhuhai, Hog Kong, Shenzhen, Suzhou, Tianjin, Seoul, Boston, Cupertino, Portland, Guangzhou, Chandigarh, Bangalore, Joensuu ( Finland), Darmstadt ( Germany)…….</a:t>
            </a:r>
          </a:p>
        </p:txBody>
      </p:sp>
      <p:pic>
        <p:nvPicPr>
          <p:cNvPr id="6" name="Picture 5" descr="A view of 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xmlns="" id="{8E0352B3-EB9B-4BA6-8AE3-40FDC85F4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522913"/>
            <a:ext cx="2619375" cy="1743075"/>
          </a:xfrm>
          <a:prstGeom prst="rect">
            <a:avLst/>
          </a:prstGeom>
        </p:spPr>
      </p:pic>
      <p:pic>
        <p:nvPicPr>
          <p:cNvPr id="14" name="Picture 13" descr="A tree in front of a building&#10;&#10;Description automatically generated">
            <a:extLst>
              <a:ext uri="{FF2B5EF4-FFF2-40B4-BE49-F238E27FC236}">
                <a16:creationId xmlns:a16="http://schemas.microsoft.com/office/drawing/2014/main" xmlns="" id="{B007FC12-B498-419F-B3E4-EC6C290CE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8608" y="3337607"/>
            <a:ext cx="3429000" cy="1928813"/>
          </a:xfrm>
          <a:prstGeom prst="rect">
            <a:avLst/>
          </a:prstGeom>
        </p:spPr>
      </p:pic>
      <p:pic>
        <p:nvPicPr>
          <p:cNvPr id="4" name="Picture 3" descr="A snow covered road&#10;&#10;Description automatically generated">
            <a:extLst>
              <a:ext uri="{FF2B5EF4-FFF2-40B4-BE49-F238E27FC236}">
                <a16:creationId xmlns:a16="http://schemas.microsoft.com/office/drawing/2014/main" xmlns="" id="{DDA56F4C-5EA2-4D87-9529-9F5EF714CE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4800600"/>
            <a:ext cx="3124200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77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61258" y="205259"/>
            <a:ext cx="5595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dirty="0">
                <a:solidFill>
                  <a:srgbClr val="008DC6"/>
                </a:solidFill>
                <a:latin typeface="+mj-lt"/>
                <a:ea typeface="+mj-ea"/>
                <a:cs typeface="+mj-cs"/>
              </a:rPr>
              <a:t>Global Citizen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208" y="1600200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			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968" y="908042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dirty="0">
              <a:solidFill>
                <a:srgbClr val="008DC6"/>
              </a:solidFill>
            </a:endParaRPr>
          </a:p>
          <a:p>
            <a:r>
              <a:rPr lang="en-US" altLang="zh-HK" dirty="0">
                <a:solidFill>
                  <a:srgbClr val="008DC6"/>
                </a:solidFill>
              </a:rPr>
              <a:t>And travelled a lot</a:t>
            </a:r>
          </a:p>
          <a:p>
            <a:r>
              <a:rPr lang="en-US" altLang="zh-HK" dirty="0">
                <a:solidFill>
                  <a:srgbClr val="008DC6"/>
                </a:solidFill>
              </a:rPr>
              <a:t>Guilin, Yang </a:t>
            </a:r>
            <a:r>
              <a:rPr lang="en-US" altLang="zh-HK" dirty="0" err="1">
                <a:solidFill>
                  <a:srgbClr val="008DC6"/>
                </a:solidFill>
              </a:rPr>
              <a:t>shuo</a:t>
            </a:r>
            <a:r>
              <a:rPr lang="en-US" altLang="zh-HK" dirty="0">
                <a:solidFill>
                  <a:srgbClr val="008DC6"/>
                </a:solidFill>
              </a:rPr>
              <a:t>, Toronto, Beijing, </a:t>
            </a:r>
            <a:r>
              <a:rPr lang="en-US" altLang="zh-HK" dirty="0" err="1">
                <a:solidFill>
                  <a:srgbClr val="008DC6"/>
                </a:solidFill>
              </a:rPr>
              <a:t>Emei</a:t>
            </a:r>
            <a:r>
              <a:rPr lang="en-US" altLang="zh-HK" dirty="0">
                <a:solidFill>
                  <a:srgbClr val="008DC6"/>
                </a:solidFill>
              </a:rPr>
              <a:t> </a:t>
            </a:r>
            <a:r>
              <a:rPr lang="en-US" altLang="zh-HK" dirty="0" err="1">
                <a:solidFill>
                  <a:srgbClr val="008DC6"/>
                </a:solidFill>
              </a:rPr>
              <a:t>shan</a:t>
            </a:r>
            <a:r>
              <a:rPr lang="en-US" altLang="zh-HK" dirty="0">
                <a:solidFill>
                  <a:srgbClr val="008DC6"/>
                </a:solidFill>
              </a:rPr>
              <a:t>, Chengdu, Le </a:t>
            </a:r>
            <a:r>
              <a:rPr lang="en-US" altLang="zh-HK" dirty="0" err="1">
                <a:solidFill>
                  <a:srgbClr val="008DC6"/>
                </a:solidFill>
              </a:rPr>
              <a:t>shan</a:t>
            </a:r>
            <a:r>
              <a:rPr lang="en-US" altLang="zh-HK" dirty="0">
                <a:solidFill>
                  <a:srgbClr val="008DC6"/>
                </a:solidFill>
              </a:rPr>
              <a:t>, Shanghai, Huangshan, </a:t>
            </a:r>
          </a:p>
          <a:p>
            <a:r>
              <a:rPr lang="en-US" altLang="zh-HK" dirty="0">
                <a:solidFill>
                  <a:srgbClr val="008DC6"/>
                </a:solidFill>
              </a:rPr>
              <a:t>Harbin, Paris, Maastricht,  Paris, Amsterdam, Berlin, Mathura, Hangzhou…almost all of India..</a:t>
            </a:r>
          </a:p>
        </p:txBody>
      </p:sp>
      <p:pic>
        <p:nvPicPr>
          <p:cNvPr id="4098" name="Picture 2" descr="No photo description available.">
            <a:extLst>
              <a:ext uri="{FF2B5EF4-FFF2-40B4-BE49-F238E27FC236}">
                <a16:creationId xmlns:a16="http://schemas.microsoft.com/office/drawing/2014/main" xmlns="" id="{32DBC750-2429-4AD2-BF4A-8E788BAF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224" y="26670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o photo description available.">
            <a:extLst>
              <a:ext uri="{FF2B5EF4-FFF2-40B4-BE49-F238E27FC236}">
                <a16:creationId xmlns:a16="http://schemas.microsoft.com/office/drawing/2014/main" xmlns="" id="{64AAE5B2-746E-4CA1-94AF-095047DAD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o photo description available.">
            <a:extLst>
              <a:ext uri="{FF2B5EF4-FFF2-40B4-BE49-F238E27FC236}">
                <a16:creationId xmlns:a16="http://schemas.microsoft.com/office/drawing/2014/main" xmlns="" id="{48A90D81-1D3D-459B-8B5F-9932CAF9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o photo description available.">
            <a:extLst>
              <a:ext uri="{FF2B5EF4-FFF2-40B4-BE49-F238E27FC236}">
                <a16:creationId xmlns:a16="http://schemas.microsoft.com/office/drawing/2014/main" xmlns="" id="{E15C9A8A-2260-4C12-9807-BF983D5EB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352800"/>
            <a:ext cx="4244930" cy="31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776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0208" y="1600200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			</a:t>
            </a:r>
          </a:p>
        </p:txBody>
      </p:sp>
      <p:pic>
        <p:nvPicPr>
          <p:cNvPr id="4102" name="Picture 6" descr="No photo description available.">
            <a:extLst>
              <a:ext uri="{FF2B5EF4-FFF2-40B4-BE49-F238E27FC236}">
                <a16:creationId xmlns:a16="http://schemas.microsoft.com/office/drawing/2014/main" xmlns="" id="{64AAE5B2-746E-4CA1-94AF-095047DAD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o photo description available.">
            <a:extLst>
              <a:ext uri="{FF2B5EF4-FFF2-40B4-BE49-F238E27FC236}">
                <a16:creationId xmlns:a16="http://schemas.microsoft.com/office/drawing/2014/main" xmlns="" id="{48A90D81-1D3D-459B-8B5F-9932CAF9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may contain: sky and outdoor">
            <a:extLst>
              <a:ext uri="{FF2B5EF4-FFF2-40B4-BE49-F238E27FC236}">
                <a16:creationId xmlns:a16="http://schemas.microsoft.com/office/drawing/2014/main" xmlns="" id="{FF5551D8-2658-4184-8191-37E005FE0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020" y="560406"/>
            <a:ext cx="4111218" cy="275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may contain: sky, twilight, cloud, mountain, outdoor, nature and water">
            <a:extLst>
              <a:ext uri="{FF2B5EF4-FFF2-40B4-BE49-F238E27FC236}">
                <a16:creationId xmlns:a16="http://schemas.microsoft.com/office/drawing/2014/main" xmlns="" id="{C8175F86-DDE1-4122-9B3F-2AE7092FD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90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may contain: sky, twilight, cloud, mountain, outdoor, nature and water">
            <a:extLst>
              <a:ext uri="{FF2B5EF4-FFF2-40B4-BE49-F238E27FC236}">
                <a16:creationId xmlns:a16="http://schemas.microsoft.com/office/drawing/2014/main" xmlns="" id="{9A70E4CC-0439-43F9-B753-5EAE9D039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563" y="560406"/>
            <a:ext cx="385762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may contain: flower, plant, nature and outdoor">
            <a:extLst>
              <a:ext uri="{FF2B5EF4-FFF2-40B4-BE49-F238E27FC236}">
                <a16:creationId xmlns:a16="http://schemas.microsoft.com/office/drawing/2014/main" xmlns="" id="{6E7723E9-C6B6-4531-9D83-A2C4CAA66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070" y="3794590"/>
            <a:ext cx="4015693" cy="26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56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61258" y="205259"/>
            <a:ext cx="5595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dirty="0">
                <a:solidFill>
                  <a:srgbClr val="008DC6"/>
                </a:solidFill>
                <a:latin typeface="+mj-lt"/>
                <a:ea typeface="+mj-ea"/>
                <a:cs typeface="+mj-cs"/>
              </a:rPr>
              <a:t>My hobbies..</a:t>
            </a:r>
          </a:p>
        </p:txBody>
      </p:sp>
      <p:pic>
        <p:nvPicPr>
          <p:cNvPr id="5122" name="Picture 2" descr="Image may contain: one or more people">
            <a:extLst>
              <a:ext uri="{FF2B5EF4-FFF2-40B4-BE49-F238E27FC236}">
                <a16:creationId xmlns:a16="http://schemas.microsoft.com/office/drawing/2014/main" xmlns="" id="{9A318DFC-B989-44E4-AC9C-14D66234A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766"/>
          <a:stretch/>
        </p:blipFill>
        <p:spPr bwMode="auto">
          <a:xfrm>
            <a:off x="228600" y="2415674"/>
            <a:ext cx="1981200" cy="405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o photo description available.">
            <a:extLst>
              <a:ext uri="{FF2B5EF4-FFF2-40B4-BE49-F238E27FC236}">
                <a16:creationId xmlns:a16="http://schemas.microsoft.com/office/drawing/2014/main" xmlns="" id="{A831BF47-0AE2-4784-82F3-A44A3EC9A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4038602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o photo description available.">
            <a:extLst>
              <a:ext uri="{FF2B5EF4-FFF2-40B4-BE49-F238E27FC236}">
                <a16:creationId xmlns:a16="http://schemas.microsoft.com/office/drawing/2014/main" xmlns="" id="{B41FC9CA-96C5-492C-8172-84A34EC44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5" t="38333" b="8334"/>
          <a:stretch/>
        </p:blipFill>
        <p:spPr bwMode="auto">
          <a:xfrm>
            <a:off x="2362200" y="4029383"/>
            <a:ext cx="655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may contain: 2 people, including Chandan Sethi, people sitting and people standing">
            <a:extLst>
              <a:ext uri="{FF2B5EF4-FFF2-40B4-BE49-F238E27FC236}">
                <a16:creationId xmlns:a16="http://schemas.microsoft.com/office/drawing/2014/main" xmlns="" id="{33D44D5E-150B-4F50-B34E-9C1ED0280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67" r="26667"/>
          <a:stretch/>
        </p:blipFill>
        <p:spPr bwMode="auto">
          <a:xfrm>
            <a:off x="6553202" y="403139"/>
            <a:ext cx="2228956" cy="340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51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CBE398-C454-4E35-BA2F-B2D0932D0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914400"/>
            <a:ext cx="7708039" cy="1523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41804-5154-4954-B452-496B828976CC}"/>
              </a:ext>
            </a:extLst>
          </p:cNvPr>
          <p:cNvSpPr/>
          <p:nvPr/>
        </p:nvSpPr>
        <p:spPr>
          <a:xfrm>
            <a:off x="-76200" y="3436374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dirty="0">
                <a:solidFill>
                  <a:srgbClr val="008D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Wearable Technology</a:t>
            </a:r>
          </a:p>
          <a:p>
            <a:pPr lvl="1" algn="ctr"/>
            <a:r>
              <a:rPr lang="en-US" sz="3200" b="1" dirty="0">
                <a:solidFill>
                  <a:srgbClr val="008DC6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From Fitness to Wellness &amp; Healthcare</a:t>
            </a:r>
          </a:p>
        </p:txBody>
      </p:sp>
    </p:spTree>
    <p:extLst>
      <p:ext uri="{BB962C8B-B14F-4D97-AF65-F5344CB8AC3E}">
        <p14:creationId xmlns:p14="http://schemas.microsoft.com/office/powerpoint/2010/main" xmlns="" val="241996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13536</TotalTime>
  <Words>170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Nike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Nike</dc:creator>
  <cp:lastModifiedBy>Graham</cp:lastModifiedBy>
  <cp:revision>428</cp:revision>
  <dcterms:created xsi:type="dcterms:W3CDTF">2013-01-14T03:44:09Z</dcterms:created>
  <dcterms:modified xsi:type="dcterms:W3CDTF">2019-03-07T23:26:30Z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-2000343862</vt:i4>
  </property>
  <property fmtid="{D5CDD505-2E9C-101B-9397-08002B2CF9AE}" pid="3" name="_NewReviewCycle">
    <vt:lpwstr/>
  </property>
  <property fmtid="{D5CDD505-2E9C-101B-9397-08002B2CF9AE}" pid="4" name="_EmailSubject">
    <vt:lpwstr>very rough</vt:lpwstr>
  </property>
  <property fmtid="{D5CDD505-2E9C-101B-9397-08002B2CF9AE}" pid="5" name="_AuthorEmail">
    <vt:lpwstr>Jake.McEvoy@nike.com</vt:lpwstr>
  </property>
  <property fmtid="{D5CDD505-2E9C-101B-9397-08002B2CF9AE}" pid="6" name="_AuthorEmailDisplayName">
    <vt:lpwstr>McEvoy, Jake</vt:lpwstr>
  </property>
  <property fmtid="{D5CDD505-2E9C-101B-9397-08002B2CF9AE}" pid="7" name="_PreviousAdHocReviewCycleID">
    <vt:i4>-1903149054</vt:i4>
  </property>
</Properties>
</file>