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8"/>
  </p:notesMasterIdLst>
  <p:sldIdLst>
    <p:sldId id="533" r:id="rId6"/>
    <p:sldId id="544" r:id="rId7"/>
    <p:sldId id="545" r:id="rId8"/>
    <p:sldId id="520" r:id="rId9"/>
    <p:sldId id="522" r:id="rId10"/>
    <p:sldId id="541" r:id="rId11"/>
    <p:sldId id="542" r:id="rId12"/>
    <p:sldId id="525" r:id="rId13"/>
    <p:sldId id="532" r:id="rId14"/>
    <p:sldId id="546" r:id="rId15"/>
    <p:sldId id="547" r:id="rId16"/>
    <p:sldId id="534" r:id="rId17"/>
    <p:sldId id="536" r:id="rId18"/>
    <p:sldId id="530" r:id="rId19"/>
    <p:sldId id="550" r:id="rId20"/>
    <p:sldId id="483" r:id="rId21"/>
    <p:sldId id="487" r:id="rId22"/>
    <p:sldId id="489" r:id="rId23"/>
    <p:sldId id="551" r:id="rId24"/>
    <p:sldId id="552" r:id="rId25"/>
    <p:sldId id="548" r:id="rId26"/>
    <p:sldId id="54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D40"/>
    <a:srgbClr val="194377"/>
    <a:srgbClr val="767576"/>
    <a:srgbClr val="DB00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DDF6447A-24EA-4742-A8FB-1DF080B5CEFA}">
  <a:tblStyle styleId="{DDF6447A-24EA-4742-A8FB-1DF080B5CEFA}" styleName="HSBC Table">
    <a:wholeTbl>
      <a:tcTxStyle>
        <a:fontRef idx="minor">
          <a:prstClr val="black"/>
        </a:fontRef>
        <a:schemeClr val="tx1"/>
      </a:tcTxStyle>
      <a:tcStyle>
        <a:tcBdr>
          <a:left>
            <a:ln>
              <a:noFill/>
            </a:ln>
          </a:left>
          <a:right>
            <a:ln>
              <a:noFill/>
            </a:ln>
          </a:right>
          <a:top>
            <a:ln>
              <a:noFill/>
            </a:ln>
          </a:top>
          <a:bottom>
            <a:ln w="3175" cmpd="sng">
              <a:solidFill>
                <a:schemeClr val="tx1"/>
              </a:solidFill>
            </a:ln>
          </a:bottom>
          <a:insideH>
            <a:ln w="3175" cmpd="sng">
              <a:solidFill>
                <a:schemeClr val="tx1"/>
              </a:solidFill>
            </a:ln>
          </a:insideH>
          <a:insideV>
            <a:ln>
              <a:noFill/>
            </a:ln>
          </a:insideV>
        </a:tcBdr>
        <a:fill>
          <a:noFill/>
        </a:fill>
      </a:tcStyle>
    </a:wholeTbl>
    <a:band2V>
      <a:tcStyle>
        <a:tcBdr/>
        <a:fill>
          <a:solidFill>
            <a:schemeClr val="dk1">
              <a:tint val="10000"/>
            </a:schemeClr>
          </a:solidFill>
        </a:fill>
      </a:tcStyle>
    </a:band2V>
    <a:firstCol>
      <a:tcTxStyle>
        <a:fontRef idx="minor">
          <a:prstClr val="black"/>
        </a:fontRef>
        <a:schemeClr val="tx2"/>
      </a:tcTxStyle>
      <a:tcStyle>
        <a:tcBdr/>
      </a:tcStyle>
    </a:firstCol>
    <a:firstRow>
      <a:tcTxStyle b="on">
        <a:fontRef idx="minor">
          <a:prstClr val="black"/>
        </a:fontRef>
      </a:tcTxStyle>
      <a:tcStyle>
        <a:tcBdr>
          <a:bottom>
            <a:ln w="12700" cmpd="sng">
              <a:solidFill>
                <a:srgbClr val="000000"/>
              </a:solidFill>
            </a:ln>
          </a:bottom>
        </a:tcBdr>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20" autoAdjust="0"/>
    <p:restoredTop sz="82376" autoAdjust="0"/>
  </p:normalViewPr>
  <p:slideViewPr>
    <p:cSldViewPr snapToGrid="0" showGuides="1">
      <p:cViewPr varScale="1">
        <p:scale>
          <a:sx n="149" d="100"/>
          <a:sy n="149" d="100"/>
        </p:scale>
        <p:origin x="-696" y="-104"/>
      </p:cViewPr>
      <p:guideLst>
        <p:guide orient="horz" pos="2160"/>
        <p:guide pos="3840"/>
      </p:guideLst>
    </p:cSldViewPr>
  </p:slideViewPr>
  <p:notesTextViewPr>
    <p:cViewPr>
      <p:scale>
        <a:sx n="3" d="2"/>
        <a:sy n="3" d="2"/>
      </p:scale>
      <p:origin x="0" y="0"/>
    </p:cViewPr>
  </p:notesTextViewPr>
  <p:sorterViewPr>
    <p:cViewPr>
      <p:scale>
        <a:sx n="85" d="100"/>
        <a:sy n="85"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18" Type="http://schemas.microsoft.com/office/2015/10/relationships/revisionInfo" Target="revisionInfo.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CD20A6-622D-9A41-8740-1248A1837D81}" type="doc">
      <dgm:prSet loTypeId="urn:microsoft.com/office/officeart/2009/3/layout/StepUpProcess" loCatId="" qsTypeId="urn:microsoft.com/office/officeart/2005/8/quickstyle/simple4" qsCatId="simple" csTypeId="urn:microsoft.com/office/officeart/2005/8/colors/colorful2" csCatId="colorful" phldr="1"/>
      <dgm:spPr/>
      <dgm:t>
        <a:bodyPr/>
        <a:lstStyle/>
        <a:p>
          <a:endParaRPr lang="en-US"/>
        </a:p>
      </dgm:t>
    </dgm:pt>
    <dgm:pt modelId="{F56FB407-267A-5341-B949-2CBB6BF5AEF9}">
      <dgm:prSet/>
      <dgm:spPr/>
      <dgm:t>
        <a:bodyPr/>
        <a:lstStyle/>
        <a:p>
          <a:pPr rtl="0"/>
          <a:r>
            <a:rPr lang="en-US" dirty="0" smtClean="0"/>
            <a:t>Understand the Need / Problem</a:t>
          </a:r>
          <a:endParaRPr lang="en-US" dirty="0"/>
        </a:p>
      </dgm:t>
    </dgm:pt>
    <dgm:pt modelId="{F5CD2A5B-86F7-2348-9039-8C71F024D047}" type="parTrans" cxnId="{455D17E3-522A-B54C-82E9-A072B6867BC1}">
      <dgm:prSet/>
      <dgm:spPr/>
      <dgm:t>
        <a:bodyPr/>
        <a:lstStyle/>
        <a:p>
          <a:endParaRPr lang="en-US"/>
        </a:p>
      </dgm:t>
    </dgm:pt>
    <dgm:pt modelId="{EEA26F77-1618-7641-81E2-6D742F597CD1}" type="sibTrans" cxnId="{455D17E3-522A-B54C-82E9-A072B6867BC1}">
      <dgm:prSet/>
      <dgm:spPr/>
      <dgm:t>
        <a:bodyPr/>
        <a:lstStyle/>
        <a:p>
          <a:endParaRPr lang="en-US"/>
        </a:p>
      </dgm:t>
    </dgm:pt>
    <dgm:pt modelId="{3BF4A94F-069F-6C4B-A26B-37FE402CE952}">
      <dgm:prSet/>
      <dgm:spPr/>
      <dgm:t>
        <a:bodyPr/>
        <a:lstStyle/>
        <a:p>
          <a:pPr rtl="0"/>
          <a:r>
            <a:rPr lang="en-US" dirty="0" smtClean="0"/>
            <a:t>Develop and test a solution</a:t>
          </a:r>
          <a:endParaRPr lang="en-US" dirty="0"/>
        </a:p>
      </dgm:t>
    </dgm:pt>
    <dgm:pt modelId="{7F9B7DA3-E574-2444-B6CE-0760440AEF9B}" type="parTrans" cxnId="{66412E09-A6D3-8648-8ED3-ACBF21B24A17}">
      <dgm:prSet/>
      <dgm:spPr/>
      <dgm:t>
        <a:bodyPr/>
        <a:lstStyle/>
        <a:p>
          <a:endParaRPr lang="en-US"/>
        </a:p>
      </dgm:t>
    </dgm:pt>
    <dgm:pt modelId="{4087130F-0002-F54F-9D36-76307A88D98E}" type="sibTrans" cxnId="{66412E09-A6D3-8648-8ED3-ACBF21B24A17}">
      <dgm:prSet/>
      <dgm:spPr/>
      <dgm:t>
        <a:bodyPr/>
        <a:lstStyle/>
        <a:p>
          <a:endParaRPr lang="en-US"/>
        </a:p>
      </dgm:t>
    </dgm:pt>
    <dgm:pt modelId="{89AF188F-4C60-124E-A3D2-6E96E182AE2F}">
      <dgm:prSet/>
      <dgm:spPr/>
      <dgm:t>
        <a:bodyPr/>
        <a:lstStyle/>
        <a:p>
          <a:pPr rtl="0"/>
          <a:r>
            <a:rPr lang="en-US" smtClean="0"/>
            <a:t>Scale</a:t>
          </a:r>
          <a:endParaRPr lang="en-US"/>
        </a:p>
      </dgm:t>
    </dgm:pt>
    <dgm:pt modelId="{006FBF13-4765-F64F-B25E-267B453EBF9F}" type="parTrans" cxnId="{6A81E695-D148-6440-8248-86783D7588A7}">
      <dgm:prSet/>
      <dgm:spPr/>
      <dgm:t>
        <a:bodyPr/>
        <a:lstStyle/>
        <a:p>
          <a:endParaRPr lang="en-US"/>
        </a:p>
      </dgm:t>
    </dgm:pt>
    <dgm:pt modelId="{895750C4-7C55-0043-9E44-4600940ED57D}" type="sibTrans" cxnId="{6A81E695-D148-6440-8248-86783D7588A7}">
      <dgm:prSet/>
      <dgm:spPr/>
      <dgm:t>
        <a:bodyPr/>
        <a:lstStyle/>
        <a:p>
          <a:endParaRPr lang="en-US"/>
        </a:p>
      </dgm:t>
    </dgm:pt>
    <dgm:pt modelId="{42C878DB-F9BF-A941-9462-CED99FE5CEC3}" type="pres">
      <dgm:prSet presAssocID="{A5CD20A6-622D-9A41-8740-1248A1837D81}" presName="rootnode" presStyleCnt="0">
        <dgm:presLayoutVars>
          <dgm:chMax/>
          <dgm:chPref/>
          <dgm:dir/>
          <dgm:animLvl val="lvl"/>
        </dgm:presLayoutVars>
      </dgm:prSet>
      <dgm:spPr/>
    </dgm:pt>
    <dgm:pt modelId="{970D69D9-6882-7748-AABB-3861CDAE6104}" type="pres">
      <dgm:prSet presAssocID="{F56FB407-267A-5341-B949-2CBB6BF5AEF9}" presName="composite" presStyleCnt="0"/>
      <dgm:spPr/>
    </dgm:pt>
    <dgm:pt modelId="{84B6CD60-C5B6-C547-B18C-902536F6C106}" type="pres">
      <dgm:prSet presAssocID="{F56FB407-267A-5341-B949-2CBB6BF5AEF9}" presName="LShape" presStyleLbl="alignNode1" presStyleIdx="0" presStyleCnt="5"/>
      <dgm:spPr/>
    </dgm:pt>
    <dgm:pt modelId="{59604551-1EBA-914B-AD13-9674236D22A4}" type="pres">
      <dgm:prSet presAssocID="{F56FB407-267A-5341-B949-2CBB6BF5AEF9}" presName="ParentText" presStyleLbl="revTx" presStyleIdx="0" presStyleCnt="3">
        <dgm:presLayoutVars>
          <dgm:chMax val="0"/>
          <dgm:chPref val="0"/>
          <dgm:bulletEnabled val="1"/>
        </dgm:presLayoutVars>
      </dgm:prSet>
      <dgm:spPr/>
      <dgm:t>
        <a:bodyPr/>
        <a:lstStyle/>
        <a:p>
          <a:endParaRPr lang="en-US"/>
        </a:p>
      </dgm:t>
    </dgm:pt>
    <dgm:pt modelId="{A159750C-B5EB-FD4E-92CF-956631E740E1}" type="pres">
      <dgm:prSet presAssocID="{F56FB407-267A-5341-B949-2CBB6BF5AEF9}" presName="Triangle" presStyleLbl="alignNode1" presStyleIdx="1" presStyleCnt="5"/>
      <dgm:spPr/>
    </dgm:pt>
    <dgm:pt modelId="{DF3A15E6-7E2F-C148-BC71-80C9DF4DCC7E}" type="pres">
      <dgm:prSet presAssocID="{EEA26F77-1618-7641-81E2-6D742F597CD1}" presName="sibTrans" presStyleCnt="0"/>
      <dgm:spPr/>
    </dgm:pt>
    <dgm:pt modelId="{2D1277E4-6A1A-CD4D-AC7D-E1D94808EAA8}" type="pres">
      <dgm:prSet presAssocID="{EEA26F77-1618-7641-81E2-6D742F597CD1}" presName="space" presStyleCnt="0"/>
      <dgm:spPr/>
    </dgm:pt>
    <dgm:pt modelId="{FEB0F406-7F9C-F74B-8E72-53B6B77018BF}" type="pres">
      <dgm:prSet presAssocID="{3BF4A94F-069F-6C4B-A26B-37FE402CE952}" presName="composite" presStyleCnt="0"/>
      <dgm:spPr/>
    </dgm:pt>
    <dgm:pt modelId="{820F24DC-CE99-F043-B632-6367C3016B5F}" type="pres">
      <dgm:prSet presAssocID="{3BF4A94F-069F-6C4B-A26B-37FE402CE952}" presName="LShape" presStyleLbl="alignNode1" presStyleIdx="2" presStyleCnt="5"/>
      <dgm:spPr/>
    </dgm:pt>
    <dgm:pt modelId="{6FBE6602-30F1-3245-93E3-E254B0CAD7AB}" type="pres">
      <dgm:prSet presAssocID="{3BF4A94F-069F-6C4B-A26B-37FE402CE952}" presName="ParentText" presStyleLbl="revTx" presStyleIdx="1" presStyleCnt="3">
        <dgm:presLayoutVars>
          <dgm:chMax val="0"/>
          <dgm:chPref val="0"/>
          <dgm:bulletEnabled val="1"/>
        </dgm:presLayoutVars>
      </dgm:prSet>
      <dgm:spPr/>
    </dgm:pt>
    <dgm:pt modelId="{DB31DB65-EB71-364D-AD5D-657AF16EA809}" type="pres">
      <dgm:prSet presAssocID="{3BF4A94F-069F-6C4B-A26B-37FE402CE952}" presName="Triangle" presStyleLbl="alignNode1" presStyleIdx="3" presStyleCnt="5"/>
      <dgm:spPr/>
    </dgm:pt>
    <dgm:pt modelId="{99CE42CD-8B14-A342-A72F-DCFC640C9EB5}" type="pres">
      <dgm:prSet presAssocID="{4087130F-0002-F54F-9D36-76307A88D98E}" presName="sibTrans" presStyleCnt="0"/>
      <dgm:spPr/>
    </dgm:pt>
    <dgm:pt modelId="{02C69087-37B2-9A4B-AB4C-C9FF01B828D9}" type="pres">
      <dgm:prSet presAssocID="{4087130F-0002-F54F-9D36-76307A88D98E}" presName="space" presStyleCnt="0"/>
      <dgm:spPr/>
    </dgm:pt>
    <dgm:pt modelId="{A652F732-B6B6-CD4A-A7A2-0F0C9B61B168}" type="pres">
      <dgm:prSet presAssocID="{89AF188F-4C60-124E-A3D2-6E96E182AE2F}" presName="composite" presStyleCnt="0"/>
      <dgm:spPr/>
    </dgm:pt>
    <dgm:pt modelId="{A519D93F-722B-C74A-9416-F43578E34A87}" type="pres">
      <dgm:prSet presAssocID="{89AF188F-4C60-124E-A3D2-6E96E182AE2F}" presName="LShape" presStyleLbl="alignNode1" presStyleIdx="4" presStyleCnt="5"/>
      <dgm:spPr/>
    </dgm:pt>
    <dgm:pt modelId="{3DD6AD24-73A9-694C-8CB8-99C2691D5F85}" type="pres">
      <dgm:prSet presAssocID="{89AF188F-4C60-124E-A3D2-6E96E182AE2F}" presName="ParentText" presStyleLbl="revTx" presStyleIdx="2" presStyleCnt="3">
        <dgm:presLayoutVars>
          <dgm:chMax val="0"/>
          <dgm:chPref val="0"/>
          <dgm:bulletEnabled val="1"/>
        </dgm:presLayoutVars>
      </dgm:prSet>
      <dgm:spPr/>
    </dgm:pt>
  </dgm:ptLst>
  <dgm:cxnLst>
    <dgm:cxn modelId="{65CB41A1-C0D1-9646-88A5-EDD63AD987A9}" type="presOf" srcId="{89AF188F-4C60-124E-A3D2-6E96E182AE2F}" destId="{3DD6AD24-73A9-694C-8CB8-99C2691D5F85}" srcOrd="0" destOrd="0" presId="urn:microsoft.com/office/officeart/2009/3/layout/StepUpProcess"/>
    <dgm:cxn modelId="{9AF4F472-F250-8246-8B57-1A6D6EA29D36}" type="presOf" srcId="{F56FB407-267A-5341-B949-2CBB6BF5AEF9}" destId="{59604551-1EBA-914B-AD13-9674236D22A4}" srcOrd="0" destOrd="0" presId="urn:microsoft.com/office/officeart/2009/3/layout/StepUpProcess"/>
    <dgm:cxn modelId="{3A47F1AC-2604-8847-83F1-FDEF4013BA78}" type="presOf" srcId="{A5CD20A6-622D-9A41-8740-1248A1837D81}" destId="{42C878DB-F9BF-A941-9462-CED99FE5CEC3}" srcOrd="0" destOrd="0" presId="urn:microsoft.com/office/officeart/2009/3/layout/StepUpProcess"/>
    <dgm:cxn modelId="{455D17E3-522A-B54C-82E9-A072B6867BC1}" srcId="{A5CD20A6-622D-9A41-8740-1248A1837D81}" destId="{F56FB407-267A-5341-B949-2CBB6BF5AEF9}" srcOrd="0" destOrd="0" parTransId="{F5CD2A5B-86F7-2348-9039-8C71F024D047}" sibTransId="{EEA26F77-1618-7641-81E2-6D742F597CD1}"/>
    <dgm:cxn modelId="{66412E09-A6D3-8648-8ED3-ACBF21B24A17}" srcId="{A5CD20A6-622D-9A41-8740-1248A1837D81}" destId="{3BF4A94F-069F-6C4B-A26B-37FE402CE952}" srcOrd="1" destOrd="0" parTransId="{7F9B7DA3-E574-2444-B6CE-0760440AEF9B}" sibTransId="{4087130F-0002-F54F-9D36-76307A88D98E}"/>
    <dgm:cxn modelId="{6A81E695-D148-6440-8248-86783D7588A7}" srcId="{A5CD20A6-622D-9A41-8740-1248A1837D81}" destId="{89AF188F-4C60-124E-A3D2-6E96E182AE2F}" srcOrd="2" destOrd="0" parTransId="{006FBF13-4765-F64F-B25E-267B453EBF9F}" sibTransId="{895750C4-7C55-0043-9E44-4600940ED57D}"/>
    <dgm:cxn modelId="{E0B0BA4F-4AC2-D04D-8ABF-A01AA994EFCE}" type="presOf" srcId="{3BF4A94F-069F-6C4B-A26B-37FE402CE952}" destId="{6FBE6602-30F1-3245-93E3-E254B0CAD7AB}" srcOrd="0" destOrd="0" presId="urn:microsoft.com/office/officeart/2009/3/layout/StepUpProcess"/>
    <dgm:cxn modelId="{1E4EC830-59FC-4B4D-A56C-0FAB9500E215}" type="presParOf" srcId="{42C878DB-F9BF-A941-9462-CED99FE5CEC3}" destId="{970D69D9-6882-7748-AABB-3861CDAE6104}" srcOrd="0" destOrd="0" presId="urn:microsoft.com/office/officeart/2009/3/layout/StepUpProcess"/>
    <dgm:cxn modelId="{B16064DD-58A4-D145-8578-9E0EC6B654AE}" type="presParOf" srcId="{970D69D9-6882-7748-AABB-3861CDAE6104}" destId="{84B6CD60-C5B6-C547-B18C-902536F6C106}" srcOrd="0" destOrd="0" presId="urn:microsoft.com/office/officeart/2009/3/layout/StepUpProcess"/>
    <dgm:cxn modelId="{F825D369-3F54-294C-A5EC-B78878F53E3F}" type="presParOf" srcId="{970D69D9-6882-7748-AABB-3861CDAE6104}" destId="{59604551-1EBA-914B-AD13-9674236D22A4}" srcOrd="1" destOrd="0" presId="urn:microsoft.com/office/officeart/2009/3/layout/StepUpProcess"/>
    <dgm:cxn modelId="{766FBE23-2854-C540-A858-3F7AEECD40C4}" type="presParOf" srcId="{970D69D9-6882-7748-AABB-3861CDAE6104}" destId="{A159750C-B5EB-FD4E-92CF-956631E740E1}" srcOrd="2" destOrd="0" presId="urn:microsoft.com/office/officeart/2009/3/layout/StepUpProcess"/>
    <dgm:cxn modelId="{4304FB9C-76EB-FC4E-8B56-DBEC46368FAE}" type="presParOf" srcId="{42C878DB-F9BF-A941-9462-CED99FE5CEC3}" destId="{DF3A15E6-7E2F-C148-BC71-80C9DF4DCC7E}" srcOrd="1" destOrd="0" presId="urn:microsoft.com/office/officeart/2009/3/layout/StepUpProcess"/>
    <dgm:cxn modelId="{EF6207DB-A127-A941-90A0-EBA9C12CA2D6}" type="presParOf" srcId="{DF3A15E6-7E2F-C148-BC71-80C9DF4DCC7E}" destId="{2D1277E4-6A1A-CD4D-AC7D-E1D94808EAA8}" srcOrd="0" destOrd="0" presId="urn:microsoft.com/office/officeart/2009/3/layout/StepUpProcess"/>
    <dgm:cxn modelId="{27AF5841-9C4E-E84D-BEE0-72805ED75D8C}" type="presParOf" srcId="{42C878DB-F9BF-A941-9462-CED99FE5CEC3}" destId="{FEB0F406-7F9C-F74B-8E72-53B6B77018BF}" srcOrd="2" destOrd="0" presId="urn:microsoft.com/office/officeart/2009/3/layout/StepUpProcess"/>
    <dgm:cxn modelId="{897EFE0C-75E3-6D4F-8050-F05BDF03B7EC}" type="presParOf" srcId="{FEB0F406-7F9C-F74B-8E72-53B6B77018BF}" destId="{820F24DC-CE99-F043-B632-6367C3016B5F}" srcOrd="0" destOrd="0" presId="urn:microsoft.com/office/officeart/2009/3/layout/StepUpProcess"/>
    <dgm:cxn modelId="{20033F4B-E5DC-BC47-ACCD-9ACE6EA01158}" type="presParOf" srcId="{FEB0F406-7F9C-F74B-8E72-53B6B77018BF}" destId="{6FBE6602-30F1-3245-93E3-E254B0CAD7AB}" srcOrd="1" destOrd="0" presId="urn:microsoft.com/office/officeart/2009/3/layout/StepUpProcess"/>
    <dgm:cxn modelId="{AE0E8FBC-B09E-864B-BBCA-9F2A13283BE9}" type="presParOf" srcId="{FEB0F406-7F9C-F74B-8E72-53B6B77018BF}" destId="{DB31DB65-EB71-364D-AD5D-657AF16EA809}" srcOrd="2" destOrd="0" presId="urn:microsoft.com/office/officeart/2009/3/layout/StepUpProcess"/>
    <dgm:cxn modelId="{CECBD18B-580D-4246-898C-6D4C4CB22639}" type="presParOf" srcId="{42C878DB-F9BF-A941-9462-CED99FE5CEC3}" destId="{99CE42CD-8B14-A342-A72F-DCFC640C9EB5}" srcOrd="3" destOrd="0" presId="urn:microsoft.com/office/officeart/2009/3/layout/StepUpProcess"/>
    <dgm:cxn modelId="{95297271-F2C8-E943-85DE-3676EFA35197}" type="presParOf" srcId="{99CE42CD-8B14-A342-A72F-DCFC640C9EB5}" destId="{02C69087-37B2-9A4B-AB4C-C9FF01B828D9}" srcOrd="0" destOrd="0" presId="urn:microsoft.com/office/officeart/2009/3/layout/StepUpProcess"/>
    <dgm:cxn modelId="{9AB054FD-1CD3-0546-AF37-4AC9D9BFB30A}" type="presParOf" srcId="{42C878DB-F9BF-A941-9462-CED99FE5CEC3}" destId="{A652F732-B6B6-CD4A-A7A2-0F0C9B61B168}" srcOrd="4" destOrd="0" presId="urn:microsoft.com/office/officeart/2009/3/layout/StepUpProcess"/>
    <dgm:cxn modelId="{93A7260D-1DA0-584E-A534-A58BACD1DA1E}" type="presParOf" srcId="{A652F732-B6B6-CD4A-A7A2-0F0C9B61B168}" destId="{A519D93F-722B-C74A-9416-F43578E34A87}" srcOrd="0" destOrd="0" presId="urn:microsoft.com/office/officeart/2009/3/layout/StepUpProcess"/>
    <dgm:cxn modelId="{B70978D7-9BF7-E44D-B005-CADFFB8EABEF}" type="presParOf" srcId="{A652F732-B6B6-CD4A-A7A2-0F0C9B61B168}" destId="{3DD6AD24-73A9-694C-8CB8-99C2691D5F85}"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6CD60-C5B6-C547-B18C-902536F6C106}">
      <dsp:nvSpPr>
        <dsp:cNvPr id="0" name=""/>
        <dsp:cNvSpPr/>
      </dsp:nvSpPr>
      <dsp:spPr>
        <a:xfrm rot="5400000">
          <a:off x="938690" y="946684"/>
          <a:ext cx="1633543" cy="2718179"/>
        </a:xfrm>
        <a:prstGeom prst="corner">
          <a:avLst>
            <a:gd name="adj1" fmla="val 16120"/>
            <a:gd name="adj2" fmla="val 1611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9604551-1EBA-914B-AD13-9674236D22A4}">
      <dsp:nvSpPr>
        <dsp:cNvPr id="0" name=""/>
        <dsp:cNvSpPr/>
      </dsp:nvSpPr>
      <dsp:spPr>
        <a:xfrm>
          <a:off x="666011" y="1758834"/>
          <a:ext cx="2453987" cy="2151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kern="1200" dirty="0" smtClean="0"/>
            <a:t>Understand the Need / Problem</a:t>
          </a:r>
          <a:endParaRPr lang="en-US" sz="3200" kern="1200" dirty="0"/>
        </a:p>
      </dsp:txBody>
      <dsp:txXfrm>
        <a:off x="666011" y="1758834"/>
        <a:ext cx="2453987" cy="2151064"/>
      </dsp:txXfrm>
    </dsp:sp>
    <dsp:sp modelId="{A159750C-B5EB-FD4E-92CF-956631E740E1}">
      <dsp:nvSpPr>
        <dsp:cNvPr id="0" name=""/>
        <dsp:cNvSpPr/>
      </dsp:nvSpPr>
      <dsp:spPr>
        <a:xfrm>
          <a:off x="2656983" y="746569"/>
          <a:ext cx="463016" cy="463016"/>
        </a:xfrm>
        <a:prstGeom prst="triangle">
          <a:avLst>
            <a:gd name="adj" fmla="val 100000"/>
          </a:avLst>
        </a:prstGeom>
        <a:gradFill rotWithShape="0">
          <a:gsLst>
            <a:gs pos="0">
              <a:schemeClr val="accent2">
                <a:hueOff val="-3149795"/>
                <a:satOff val="519"/>
                <a:lumOff val="9559"/>
                <a:alphaOff val="0"/>
                <a:satMod val="103000"/>
                <a:lumMod val="102000"/>
                <a:tint val="94000"/>
              </a:schemeClr>
            </a:gs>
            <a:gs pos="50000">
              <a:schemeClr val="accent2">
                <a:hueOff val="-3149795"/>
                <a:satOff val="519"/>
                <a:lumOff val="9559"/>
                <a:alphaOff val="0"/>
                <a:satMod val="110000"/>
                <a:lumMod val="100000"/>
                <a:shade val="100000"/>
              </a:schemeClr>
            </a:gs>
            <a:gs pos="100000">
              <a:schemeClr val="accent2">
                <a:hueOff val="-3149795"/>
                <a:satOff val="519"/>
                <a:lumOff val="9559"/>
                <a:alphaOff val="0"/>
                <a:lumMod val="99000"/>
                <a:satMod val="120000"/>
                <a:shade val="78000"/>
              </a:schemeClr>
            </a:gs>
          </a:gsLst>
          <a:lin ang="5400000" scaled="0"/>
        </a:gradFill>
        <a:ln w="6350" cap="flat" cmpd="sng" algn="ctr">
          <a:solidFill>
            <a:schemeClr val="accent2">
              <a:hueOff val="-3149795"/>
              <a:satOff val="519"/>
              <a:lumOff val="955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20F24DC-CE99-F043-B632-6367C3016B5F}">
      <dsp:nvSpPr>
        <dsp:cNvPr id="0" name=""/>
        <dsp:cNvSpPr/>
      </dsp:nvSpPr>
      <dsp:spPr>
        <a:xfrm rot="5400000">
          <a:off x="3942851" y="203302"/>
          <a:ext cx="1633543" cy="2718179"/>
        </a:xfrm>
        <a:prstGeom prst="corner">
          <a:avLst>
            <a:gd name="adj1" fmla="val 16120"/>
            <a:gd name="adj2" fmla="val 16110"/>
          </a:avLst>
        </a:prstGeom>
        <a:gradFill rotWithShape="0">
          <a:gsLst>
            <a:gs pos="0">
              <a:schemeClr val="accent2">
                <a:hueOff val="-6299590"/>
                <a:satOff val="1038"/>
                <a:lumOff val="19118"/>
                <a:alphaOff val="0"/>
                <a:satMod val="103000"/>
                <a:lumMod val="102000"/>
                <a:tint val="94000"/>
              </a:schemeClr>
            </a:gs>
            <a:gs pos="50000">
              <a:schemeClr val="accent2">
                <a:hueOff val="-6299590"/>
                <a:satOff val="1038"/>
                <a:lumOff val="19118"/>
                <a:alphaOff val="0"/>
                <a:satMod val="110000"/>
                <a:lumMod val="100000"/>
                <a:shade val="100000"/>
              </a:schemeClr>
            </a:gs>
            <a:gs pos="100000">
              <a:schemeClr val="accent2">
                <a:hueOff val="-6299590"/>
                <a:satOff val="1038"/>
                <a:lumOff val="19118"/>
                <a:alphaOff val="0"/>
                <a:lumMod val="99000"/>
                <a:satMod val="120000"/>
                <a:shade val="78000"/>
              </a:schemeClr>
            </a:gs>
          </a:gsLst>
          <a:lin ang="5400000" scaled="0"/>
        </a:gradFill>
        <a:ln w="6350" cap="flat" cmpd="sng" algn="ctr">
          <a:solidFill>
            <a:schemeClr val="accent2">
              <a:hueOff val="-6299590"/>
              <a:satOff val="1038"/>
              <a:lumOff val="1911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FBE6602-30F1-3245-93E3-E254B0CAD7AB}">
      <dsp:nvSpPr>
        <dsp:cNvPr id="0" name=""/>
        <dsp:cNvSpPr/>
      </dsp:nvSpPr>
      <dsp:spPr>
        <a:xfrm>
          <a:off x="3670172" y="1015452"/>
          <a:ext cx="2453987" cy="2151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kern="1200" dirty="0" smtClean="0"/>
            <a:t>Develop and test a solution</a:t>
          </a:r>
          <a:endParaRPr lang="en-US" sz="3200" kern="1200" dirty="0"/>
        </a:p>
      </dsp:txBody>
      <dsp:txXfrm>
        <a:off x="3670172" y="1015452"/>
        <a:ext cx="2453987" cy="2151064"/>
      </dsp:txXfrm>
    </dsp:sp>
    <dsp:sp modelId="{DB31DB65-EB71-364D-AD5D-657AF16EA809}">
      <dsp:nvSpPr>
        <dsp:cNvPr id="0" name=""/>
        <dsp:cNvSpPr/>
      </dsp:nvSpPr>
      <dsp:spPr>
        <a:xfrm>
          <a:off x="5661143" y="3187"/>
          <a:ext cx="463016" cy="463016"/>
        </a:xfrm>
        <a:prstGeom prst="triangle">
          <a:avLst>
            <a:gd name="adj" fmla="val 100000"/>
          </a:avLst>
        </a:prstGeom>
        <a:gradFill rotWithShape="0">
          <a:gsLst>
            <a:gs pos="0">
              <a:schemeClr val="accent2">
                <a:hueOff val="-9449385"/>
                <a:satOff val="1557"/>
                <a:lumOff val="28677"/>
                <a:alphaOff val="0"/>
                <a:satMod val="103000"/>
                <a:lumMod val="102000"/>
                <a:tint val="94000"/>
              </a:schemeClr>
            </a:gs>
            <a:gs pos="50000">
              <a:schemeClr val="accent2">
                <a:hueOff val="-9449385"/>
                <a:satOff val="1557"/>
                <a:lumOff val="28677"/>
                <a:alphaOff val="0"/>
                <a:satMod val="110000"/>
                <a:lumMod val="100000"/>
                <a:shade val="100000"/>
              </a:schemeClr>
            </a:gs>
            <a:gs pos="100000">
              <a:schemeClr val="accent2">
                <a:hueOff val="-9449385"/>
                <a:satOff val="1557"/>
                <a:lumOff val="28677"/>
                <a:alphaOff val="0"/>
                <a:lumMod val="99000"/>
                <a:satMod val="120000"/>
                <a:shade val="78000"/>
              </a:schemeClr>
            </a:gs>
          </a:gsLst>
          <a:lin ang="5400000" scaled="0"/>
        </a:gradFill>
        <a:ln w="6350" cap="flat" cmpd="sng" algn="ctr">
          <a:solidFill>
            <a:schemeClr val="accent2">
              <a:hueOff val="-9449385"/>
              <a:satOff val="1557"/>
              <a:lumOff val="28677"/>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519D93F-722B-C74A-9416-F43578E34A87}">
      <dsp:nvSpPr>
        <dsp:cNvPr id="0" name=""/>
        <dsp:cNvSpPr/>
      </dsp:nvSpPr>
      <dsp:spPr>
        <a:xfrm rot="5400000">
          <a:off x="6947011" y="-540080"/>
          <a:ext cx="1633543" cy="2718179"/>
        </a:xfrm>
        <a:prstGeom prst="corner">
          <a:avLst>
            <a:gd name="adj1" fmla="val 16120"/>
            <a:gd name="adj2" fmla="val 16110"/>
          </a:avLst>
        </a:prstGeom>
        <a:gradFill rotWithShape="0">
          <a:gsLst>
            <a:gs pos="0">
              <a:schemeClr val="accent2">
                <a:hueOff val="-12599180"/>
                <a:satOff val="2076"/>
                <a:lumOff val="38236"/>
                <a:alphaOff val="0"/>
                <a:satMod val="103000"/>
                <a:lumMod val="102000"/>
                <a:tint val="94000"/>
              </a:schemeClr>
            </a:gs>
            <a:gs pos="50000">
              <a:schemeClr val="accent2">
                <a:hueOff val="-12599180"/>
                <a:satOff val="2076"/>
                <a:lumOff val="38236"/>
                <a:alphaOff val="0"/>
                <a:satMod val="110000"/>
                <a:lumMod val="100000"/>
                <a:shade val="100000"/>
              </a:schemeClr>
            </a:gs>
            <a:gs pos="100000">
              <a:schemeClr val="accent2">
                <a:hueOff val="-12599180"/>
                <a:satOff val="2076"/>
                <a:lumOff val="38236"/>
                <a:alphaOff val="0"/>
                <a:lumMod val="99000"/>
                <a:satMod val="120000"/>
                <a:shade val="78000"/>
              </a:schemeClr>
            </a:gs>
          </a:gsLst>
          <a:lin ang="5400000" scaled="0"/>
        </a:gradFill>
        <a:ln w="6350" cap="flat" cmpd="sng" algn="ctr">
          <a:solidFill>
            <a:schemeClr val="accent2">
              <a:hueOff val="-12599180"/>
              <a:satOff val="2076"/>
              <a:lumOff val="3823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DD6AD24-73A9-694C-8CB8-99C2691D5F85}">
      <dsp:nvSpPr>
        <dsp:cNvPr id="0" name=""/>
        <dsp:cNvSpPr/>
      </dsp:nvSpPr>
      <dsp:spPr>
        <a:xfrm>
          <a:off x="6674332" y="272070"/>
          <a:ext cx="2453987" cy="2151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kern="1200" smtClean="0"/>
            <a:t>Scale</a:t>
          </a:r>
          <a:endParaRPr lang="en-US" sz="3200" kern="1200"/>
        </a:p>
      </dsp:txBody>
      <dsp:txXfrm>
        <a:off x="6674332" y="272070"/>
        <a:ext cx="2453987" cy="2151064"/>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970090-ED98-4AE7-A62F-A1A902CCDADB}" type="datetimeFigureOut">
              <a:rPr lang="en-GB" smtClean="0"/>
              <a:t>14/2/19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FBB49-A62D-4379-9D4E-906C96DEC850}" type="slidenum">
              <a:rPr lang="en-GB" smtClean="0"/>
              <a:t>‹#›</a:t>
            </a:fld>
            <a:endParaRPr lang="en-GB"/>
          </a:p>
        </p:txBody>
      </p:sp>
    </p:spTree>
    <p:extLst>
      <p:ext uri="{BB962C8B-B14F-4D97-AF65-F5344CB8AC3E}">
        <p14:creationId xmlns:p14="http://schemas.microsoft.com/office/powerpoint/2010/main" val="595889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AC5BD-E82F-FE4C-8091-0B91DAA4E2AE}" type="slidenum">
              <a:rPr lang="en-US" smtClean="0"/>
              <a:t>16</a:t>
            </a:fld>
            <a:endParaRPr lang="en-US"/>
          </a:p>
        </p:txBody>
      </p:sp>
    </p:spTree>
    <p:extLst>
      <p:ext uri="{BB962C8B-B14F-4D97-AF65-F5344CB8AC3E}">
        <p14:creationId xmlns:p14="http://schemas.microsoft.com/office/powerpoint/2010/main" val="1690599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AC5BD-E82F-FE4C-8091-0B91DAA4E2AE}" type="slidenum">
              <a:rPr lang="en-US" smtClean="0"/>
              <a:t>17</a:t>
            </a:fld>
            <a:endParaRPr lang="en-US"/>
          </a:p>
        </p:txBody>
      </p:sp>
    </p:spTree>
    <p:extLst>
      <p:ext uri="{BB962C8B-B14F-4D97-AF65-F5344CB8AC3E}">
        <p14:creationId xmlns:p14="http://schemas.microsoft.com/office/powerpoint/2010/main" val="787495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AC5BD-E82F-FE4C-8091-0B91DAA4E2AE}" type="slidenum">
              <a:rPr lang="en-US" smtClean="0"/>
              <a:t>18</a:t>
            </a:fld>
            <a:endParaRPr lang="en-US"/>
          </a:p>
        </p:txBody>
      </p:sp>
    </p:spTree>
    <p:extLst>
      <p:ext uri="{BB962C8B-B14F-4D97-AF65-F5344CB8AC3E}">
        <p14:creationId xmlns:p14="http://schemas.microsoft.com/office/powerpoint/2010/main" val="3339821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Nine learned desires: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72808A"/>
              </a:solidFill>
              <a:latin typeface="FontAwesome Regular" charset="0"/>
              <a:ea typeface="ＭＳ Ｐゴシック" charset="0"/>
              <a:cs typeface="FontAwesome Regular" charset="0"/>
              <a:sym typeface="FontAwesome Regular" charset="0"/>
            </a:endParaRPr>
          </a:p>
        </p:txBody>
      </p:sp>
      <p:sp>
        <p:nvSpPr>
          <p:cNvPr id="4" name="Slide Number Placeholder 3"/>
          <p:cNvSpPr>
            <a:spLocks noGrp="1"/>
          </p:cNvSpPr>
          <p:nvPr>
            <p:ph type="sldNum" sz="quarter" idx="10"/>
          </p:nvPr>
        </p:nvSpPr>
        <p:spPr/>
        <p:txBody>
          <a:bodyPr/>
          <a:lstStyle/>
          <a:p>
            <a:fld id="{93BAB81E-59E5-497E-A9DA-40D5ABD01266}" type="slidenum">
              <a:rPr lang="en-US" smtClean="0"/>
              <a:t>21</a:t>
            </a:fld>
            <a:endParaRPr lang="en-US" dirty="0"/>
          </a:p>
        </p:txBody>
      </p:sp>
    </p:spTree>
    <p:extLst>
      <p:ext uri="{BB962C8B-B14F-4D97-AF65-F5344CB8AC3E}">
        <p14:creationId xmlns:p14="http://schemas.microsoft.com/office/powerpoint/2010/main" val="1771182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9.xml"/><Relationship Id="rId20" Type="http://schemas.openxmlformats.org/officeDocument/2006/relationships/image" Target="../media/image6.emf"/><Relationship Id="rId21" Type="http://schemas.openxmlformats.org/officeDocument/2006/relationships/image" Target="../media/image7.emf"/><Relationship Id="rId22" Type="http://schemas.openxmlformats.org/officeDocument/2006/relationships/image" Target="../media/image8.emf"/><Relationship Id="rId23" Type="http://schemas.openxmlformats.org/officeDocument/2006/relationships/image" Target="../media/image9.emf"/><Relationship Id="rId24" Type="http://schemas.openxmlformats.org/officeDocument/2006/relationships/image" Target="../media/image10.emf"/><Relationship Id="rId25" Type="http://schemas.openxmlformats.org/officeDocument/2006/relationships/image" Target="../media/image11.emf"/><Relationship Id="rId26" Type="http://schemas.openxmlformats.org/officeDocument/2006/relationships/image" Target="../media/image12.emf"/><Relationship Id="rId27" Type="http://schemas.openxmlformats.org/officeDocument/2006/relationships/image" Target="../media/image13.emf"/><Relationship Id="rId28" Type="http://schemas.openxmlformats.org/officeDocument/2006/relationships/image" Target="../media/image14.emf"/><Relationship Id="rId29" Type="http://schemas.openxmlformats.org/officeDocument/2006/relationships/image" Target="../media/image15.png"/><Relationship Id="rId10" Type="http://schemas.openxmlformats.org/officeDocument/2006/relationships/tags" Target="../tags/tag10.xml"/><Relationship Id="rId11" Type="http://schemas.openxmlformats.org/officeDocument/2006/relationships/tags" Target="../tags/tag11.xml"/><Relationship Id="rId12" Type="http://schemas.openxmlformats.org/officeDocument/2006/relationships/tags" Target="../tags/tag12.xml"/><Relationship Id="rId13" Type="http://schemas.openxmlformats.org/officeDocument/2006/relationships/tags" Target="../tags/tag13.xml"/><Relationship Id="rId14" Type="http://schemas.openxmlformats.org/officeDocument/2006/relationships/slideMaster" Target="../slideMasters/slideMaster1.xml"/><Relationship Id="rId15" Type="http://schemas.openxmlformats.org/officeDocument/2006/relationships/image" Target="../media/image1.png"/><Relationship Id="rId16" Type="http://schemas.openxmlformats.org/officeDocument/2006/relationships/image" Target="../media/image2.wmf"/><Relationship Id="rId17" Type="http://schemas.openxmlformats.org/officeDocument/2006/relationships/image" Target="../media/image3.emf"/><Relationship Id="rId18" Type="http://schemas.openxmlformats.org/officeDocument/2006/relationships/image" Target="../media/image4.emf"/><Relationship Id="rId19" Type="http://schemas.openxmlformats.org/officeDocument/2006/relationships/image" Target="../media/image5.emf"/><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tags" Target="../tags/tag6.xml"/><Relationship Id="rId7" Type="http://schemas.openxmlformats.org/officeDocument/2006/relationships/tags" Target="../tags/tag7.xml"/><Relationship Id="rId8" Type="http://schemas.openxmlformats.org/officeDocument/2006/relationships/tags" Target="../tags/tag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383457" y="1747778"/>
            <a:ext cx="11400555" cy="4429186"/>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9065341" y="497148"/>
            <a:ext cx="2718671" cy="300596"/>
          </a:xfrm>
        </p:spPr>
        <p:txBody>
          <a:bodyPr/>
          <a:lstStyle>
            <a:lvl1pPr>
              <a:defRPr sz="1050"/>
            </a:lvl1pPr>
          </a:lstStyle>
          <a:p>
            <a:fld id="{1E899A84-0A7C-4488-B245-0310F52DBB74}" type="slidenum">
              <a:rPr lang="en-GB" smtClean="0"/>
              <a:pPr/>
              <a:t>‹#›</a:t>
            </a:fld>
            <a:endParaRPr lang="en-GB" dirty="0"/>
          </a:p>
        </p:txBody>
      </p:sp>
      <p:sp>
        <p:nvSpPr>
          <p:cNvPr id="4" name="Date Placeholder 3">
            <a:extLst>
              <a:ext uri="{FF2B5EF4-FFF2-40B4-BE49-F238E27FC236}">
                <a16:creationId xmlns:a16="http://schemas.microsoft.com/office/drawing/2014/main" xmlns="" id="{315C5578-CCCE-4C07-B9CB-CEFCEE952195}"/>
              </a:ext>
            </a:extLst>
          </p:cNvPr>
          <p:cNvSpPr>
            <a:spLocks noGrp="1"/>
          </p:cNvSpPr>
          <p:nvPr>
            <p:ph type="dt" sz="half" idx="14"/>
          </p:nvPr>
        </p:nvSpPr>
        <p:spPr/>
        <p:txBody>
          <a:bodyPr/>
          <a:lstStyle/>
          <a:p>
            <a:r>
              <a:rPr lang="en-US" smtClean="0"/>
              <a:t>22 February 2018</a:t>
            </a:r>
            <a:endParaRPr lang="en-GB" dirty="0"/>
          </a:p>
        </p:txBody>
      </p:sp>
    </p:spTree>
    <p:extLst>
      <p:ext uri="{BB962C8B-B14F-4D97-AF65-F5344CB8AC3E}">
        <p14:creationId xmlns:p14="http://schemas.microsoft.com/office/powerpoint/2010/main" val="3697565180"/>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9198E7-B398-4BD9-AA14-9DD92149D38B}" type="datetimeFigureOut">
              <a:rPr lang="en-US" smtClean="0"/>
              <a:t>14/2/19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2339FE-C954-4EC9-BB27-11DF2D68EF4D}" type="slidenum">
              <a:rPr lang="en-US" smtClean="0"/>
              <a:t>‹#›</a:t>
            </a:fld>
            <a:endParaRPr lang="en-US"/>
          </a:p>
        </p:txBody>
      </p:sp>
    </p:spTree>
    <p:extLst>
      <p:ext uri="{BB962C8B-B14F-4D97-AF65-F5344CB8AC3E}">
        <p14:creationId xmlns:p14="http://schemas.microsoft.com/office/powerpoint/2010/main" val="107581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5_Section divi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488" y="0"/>
            <a:ext cx="12193488" cy="6858000"/>
          </a:xfrm>
          <a:prstGeom prst="rect">
            <a:avLst/>
          </a:prstGeom>
        </p:spPr>
      </p:pic>
      <p:pic>
        <p:nvPicPr>
          <p:cNvPr id="33" name="HSBC Private Bank" descr="HSBC Private Bank_RGB" hidden="1"/>
          <p:cNvPicPr>
            <a:picLocks noChangeAspect="1" noChangeArrowheads="1"/>
          </p:cNvPicPr>
          <p:nvPr>
            <p:custDataLst>
              <p:tags r:id="rId1"/>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9467977" y="5758112"/>
            <a:ext cx="2002541" cy="618442"/>
          </a:xfrm>
          <a:prstGeom prst="rect">
            <a:avLst/>
          </a:prstGeom>
          <a:noFill/>
          <a:extLst>
            <a:ext uri="{909E8E84-426E-40dd-AFC4-6F175D3DCCD1}">
              <a14:hiddenFill xmlns:a14="http://schemas.microsoft.com/office/drawing/2010/main">
                <a:solidFill>
                  <a:srgbClr val="FFFFFF"/>
                </a:solidFill>
              </a14:hiddenFill>
            </a:ext>
          </a:extLst>
        </p:spPr>
      </p:pic>
      <p:pic>
        <p:nvPicPr>
          <p:cNvPr id="35" name="HSBC Premier" descr="HSBC Premier_RGB" hidden="1"/>
          <p:cNvPicPr>
            <a:picLocks noChangeAspect="1" noChangeArrowheads="1"/>
          </p:cNvPicPr>
          <p:nvPr>
            <p:custDataLst>
              <p:tags r:id="rId2"/>
            </p:custDataLst>
          </p:nvPr>
        </p:nvPicPr>
        <p:blipFill>
          <a:blip r:embed="rId17">
            <a:extLst>
              <a:ext uri="{28A0092B-C50C-407E-A947-70E740481C1C}">
                <a14:useLocalDpi xmlns:a14="http://schemas.microsoft.com/office/drawing/2010/main" val="0"/>
              </a:ext>
            </a:extLst>
          </a:blip>
          <a:srcRect/>
          <a:stretch>
            <a:fillRect/>
          </a:stretch>
        </p:blipFill>
        <p:spPr bwMode="auto">
          <a:xfrm>
            <a:off x="9471710" y="5758112"/>
            <a:ext cx="1998808" cy="616940"/>
          </a:xfrm>
          <a:prstGeom prst="rect">
            <a:avLst/>
          </a:prstGeom>
          <a:noFill/>
          <a:extLst>
            <a:ext uri="{909E8E84-426E-40dd-AFC4-6F175D3DCCD1}">
              <a14:hiddenFill xmlns:a14="http://schemas.microsoft.com/office/drawing/2010/main">
                <a:solidFill>
                  <a:srgbClr val="FFFFFF"/>
                </a:solidFill>
              </a14:hiddenFill>
            </a:ext>
          </a:extLst>
        </p:spPr>
      </p:pic>
      <p:pic>
        <p:nvPicPr>
          <p:cNvPr id="36" name="HSBC Master Brand (Trad Chinese)" descr="Trad_Hex_RGB" hidden="1"/>
          <p:cNvPicPr>
            <a:picLocks noChangeAspect="1" noChangeArrowheads="1"/>
          </p:cNvPicPr>
          <p:nvPr>
            <p:custDataLst>
              <p:tags r:id="rId3"/>
            </p:custDataLst>
          </p:nvPr>
        </p:nvPicPr>
        <p:blipFill>
          <a:blip r:embed="rId18">
            <a:extLst>
              <a:ext uri="{28A0092B-C50C-407E-A947-70E740481C1C}">
                <a14:useLocalDpi xmlns:a14="http://schemas.microsoft.com/office/drawing/2010/main" val="0"/>
              </a:ext>
            </a:extLst>
          </a:blip>
          <a:stretch>
            <a:fillRect/>
          </a:stretch>
        </p:blipFill>
        <p:spPr bwMode="auto">
          <a:xfrm>
            <a:off x="9470821" y="5758111"/>
            <a:ext cx="1999697" cy="285573"/>
          </a:xfrm>
          <a:prstGeom prst="rect">
            <a:avLst/>
          </a:prstGeom>
          <a:noFill/>
          <a:extLst>
            <a:ext uri="{909E8E84-426E-40dd-AFC4-6F175D3DCCD1}">
              <a14:hiddenFill xmlns:a14="http://schemas.microsoft.com/office/drawing/2010/main">
                <a:solidFill>
                  <a:srgbClr val="FFFFFF"/>
                </a:solidFill>
              </a14:hiddenFill>
            </a:ext>
          </a:extLst>
        </p:spPr>
      </p:pic>
      <p:pic>
        <p:nvPicPr>
          <p:cNvPr id="37" name="HSBC Master Brand (Sim Chinese)" descr="Sim_Hex_RGB" hidden="1"/>
          <p:cNvPicPr>
            <a:picLocks noChangeAspect="1" noChangeArrowheads="1"/>
          </p:cNvPicPr>
          <p:nvPr>
            <p:custDataLst>
              <p:tags r:id="rId4"/>
            </p:custDataLst>
          </p:nvPr>
        </p:nvPicPr>
        <p:blipFill>
          <a:blip r:embed="rId19" cstate="print">
            <a:extLst>
              <a:ext uri="{28A0092B-C50C-407E-A947-70E740481C1C}">
                <a14:useLocalDpi xmlns:a14="http://schemas.microsoft.com/office/drawing/2010/main" val="0"/>
              </a:ext>
            </a:extLst>
          </a:blip>
          <a:srcRect/>
          <a:stretch>
            <a:fillRect/>
          </a:stretch>
        </p:blipFill>
        <p:spPr bwMode="gray">
          <a:xfrm>
            <a:off x="9475441" y="5753607"/>
            <a:ext cx="1995077" cy="288206"/>
          </a:xfrm>
          <a:prstGeom prst="rect">
            <a:avLst/>
          </a:prstGeom>
          <a:noFill/>
          <a:extLst>
            <a:ext uri="{909E8E84-426E-40dd-AFC4-6F175D3DCCD1}">
              <a14:hiddenFill xmlns:a14="http://schemas.microsoft.com/office/drawing/2010/main">
                <a:solidFill>
                  <a:srgbClr val="FFFFFF"/>
                </a:solidFill>
              </a14:hiddenFill>
            </a:ext>
          </a:extLst>
        </p:spPr>
      </p:pic>
      <p:pic>
        <p:nvPicPr>
          <p:cNvPr id="39" name="HSBC Insurance" descr="H:\Production\Logo\HSBC LOGO\HSBC Insurance_RGB.emf" hidden="1"/>
          <p:cNvPicPr>
            <a:picLocks noChangeAspect="1" noChangeArrowheads="1"/>
          </p:cNvPicPr>
          <p:nvPr>
            <p:custDataLst>
              <p:tags r:id="rId5"/>
            </p:custDataLst>
          </p:nvPr>
        </p:nvPicPr>
        <p:blipFill>
          <a:blip r:embed="rId20">
            <a:extLst>
              <a:ext uri="{28A0092B-C50C-407E-A947-70E740481C1C}">
                <a14:useLocalDpi xmlns:a14="http://schemas.microsoft.com/office/drawing/2010/main" val="0"/>
              </a:ext>
            </a:extLst>
          </a:blip>
          <a:srcRect/>
          <a:stretch>
            <a:fillRect/>
          </a:stretch>
        </p:blipFill>
        <p:spPr bwMode="auto">
          <a:xfrm>
            <a:off x="9471038" y="5758112"/>
            <a:ext cx="1999480" cy="617373"/>
          </a:xfrm>
          <a:prstGeom prst="rect">
            <a:avLst/>
          </a:prstGeom>
          <a:noFill/>
          <a:extLst>
            <a:ext uri="{909E8E84-426E-40dd-AFC4-6F175D3DCCD1}">
              <a14:hiddenFill xmlns:a14="http://schemas.microsoft.com/office/drawing/2010/main">
                <a:solidFill>
                  <a:srgbClr val="FFFFFF"/>
                </a:solidFill>
              </a14:hiddenFill>
            </a:ext>
          </a:extLst>
        </p:spPr>
      </p:pic>
      <p:pic>
        <p:nvPicPr>
          <p:cNvPr id="40" name="HSBC GBM (Trad Chinese)" descr="T:\PresFormat\Logos\HSBC GBM_Trad_Chi.emf" hidden="1"/>
          <p:cNvPicPr>
            <a:picLocks noChangeAspect="1" noChangeArrowheads="1"/>
          </p:cNvPicPr>
          <p:nvPr>
            <p:custDataLst>
              <p:tags r:id="rId6"/>
            </p:custDataLst>
          </p:nvPr>
        </p:nvPicPr>
        <p:blipFill>
          <a:blip r:embed="rId21">
            <a:extLst>
              <a:ext uri="{28A0092B-C50C-407E-A947-70E740481C1C}">
                <a14:useLocalDpi xmlns:a14="http://schemas.microsoft.com/office/drawing/2010/main" val="0"/>
              </a:ext>
            </a:extLst>
          </a:blip>
          <a:srcRect/>
          <a:stretch>
            <a:fillRect/>
          </a:stretch>
        </p:blipFill>
        <p:spPr bwMode="auto">
          <a:xfrm>
            <a:off x="9470821" y="5753034"/>
            <a:ext cx="1999697" cy="561366"/>
          </a:xfrm>
          <a:prstGeom prst="rect">
            <a:avLst/>
          </a:prstGeom>
          <a:noFill/>
          <a:extLst>
            <a:ext uri="{909E8E84-426E-40dd-AFC4-6F175D3DCCD1}">
              <a14:hiddenFill xmlns:a14="http://schemas.microsoft.com/office/drawing/2010/main">
                <a:solidFill>
                  <a:srgbClr val="FFFFFF"/>
                </a:solidFill>
              </a14:hiddenFill>
            </a:ext>
          </a:extLst>
        </p:spPr>
      </p:pic>
      <p:pic>
        <p:nvPicPr>
          <p:cNvPr id="41" name="HSBC GBM (Sim Chinese)" descr="T:\PresFormat\Logos\HSBC GBM_Sim_Chi.emf" hidden="1"/>
          <p:cNvPicPr>
            <a:picLocks noChangeAspect="1" noChangeArrowheads="1"/>
          </p:cNvPicPr>
          <p:nvPr>
            <p:custDataLst>
              <p:tags r:id="rId7"/>
            </p:custDataLst>
          </p:nvPr>
        </p:nvPicPr>
        <p:blipFill>
          <a:blip r:embed="rId22">
            <a:extLst>
              <a:ext uri="{28A0092B-C50C-407E-A947-70E740481C1C}">
                <a14:useLocalDpi xmlns:a14="http://schemas.microsoft.com/office/drawing/2010/main" val="0"/>
              </a:ext>
            </a:extLst>
          </a:blip>
          <a:srcRect/>
          <a:stretch>
            <a:fillRect/>
          </a:stretch>
        </p:blipFill>
        <p:spPr bwMode="auto">
          <a:xfrm>
            <a:off x="9470821" y="5753035"/>
            <a:ext cx="1999697" cy="569771"/>
          </a:xfrm>
          <a:prstGeom prst="rect">
            <a:avLst/>
          </a:prstGeom>
          <a:noFill/>
          <a:extLst>
            <a:ext uri="{909E8E84-426E-40dd-AFC4-6F175D3DCCD1}">
              <a14:hiddenFill xmlns:a14="http://schemas.microsoft.com/office/drawing/2010/main">
                <a:solidFill>
                  <a:srgbClr val="FFFFFF"/>
                </a:solidFill>
              </a14:hiddenFill>
            </a:ext>
          </a:extLst>
        </p:spPr>
      </p:pic>
      <p:pic>
        <p:nvPicPr>
          <p:cNvPr id="42" name="HSBC GBM" descr="HSBC GBM_Black_CMYK" hidden="1"/>
          <p:cNvPicPr>
            <a:picLocks noChangeAspect="1" noChangeArrowheads="1"/>
          </p:cNvPicPr>
          <p:nvPr>
            <p:custDataLst>
              <p:tags r:id="rId8"/>
            </p:custDataLst>
          </p:nvPr>
        </p:nvPicPr>
        <p:blipFill>
          <a:blip r:embed="rId23" cstate="print">
            <a:extLst>
              <a:ext uri="{28A0092B-C50C-407E-A947-70E740481C1C}">
                <a14:useLocalDpi xmlns:a14="http://schemas.microsoft.com/office/drawing/2010/main" val="0"/>
              </a:ext>
            </a:extLst>
          </a:blip>
          <a:srcRect/>
          <a:stretch>
            <a:fillRect/>
          </a:stretch>
        </p:blipFill>
        <p:spPr bwMode="auto">
          <a:xfrm>
            <a:off x="9469844" y="5758113"/>
            <a:ext cx="2000674" cy="556898"/>
          </a:xfrm>
          <a:prstGeom prst="rect">
            <a:avLst/>
          </a:prstGeom>
          <a:noFill/>
          <a:extLst>
            <a:ext uri="{909E8E84-426E-40dd-AFC4-6F175D3DCCD1}">
              <a14:hiddenFill xmlns:a14="http://schemas.microsoft.com/office/drawing/2010/main">
                <a:solidFill>
                  <a:srgbClr val="FFFFFF"/>
                </a:solidFill>
              </a14:hiddenFill>
            </a:ext>
          </a:extLst>
        </p:spPr>
      </p:pic>
      <p:pic>
        <p:nvPicPr>
          <p:cNvPr id="43" name="HSBC Corporate" descr="HSBC Corporate_RGB" hidden="1"/>
          <p:cNvPicPr>
            <a:picLocks noChangeAspect="1" noChangeArrowheads="1"/>
          </p:cNvPicPr>
          <p:nvPr>
            <p:custDataLst>
              <p:tags r:id="rId9"/>
            </p:custDataLst>
          </p:nvPr>
        </p:nvPicPr>
        <p:blipFill>
          <a:blip r:embed="rId24">
            <a:extLst>
              <a:ext uri="{28A0092B-C50C-407E-A947-70E740481C1C}">
                <a14:useLocalDpi xmlns:a14="http://schemas.microsoft.com/office/drawing/2010/main" val="0"/>
              </a:ext>
            </a:extLst>
          </a:blip>
          <a:srcRect/>
          <a:stretch>
            <a:fillRect/>
          </a:stretch>
        </p:blipFill>
        <p:spPr bwMode="auto">
          <a:xfrm>
            <a:off x="9471710" y="5755860"/>
            <a:ext cx="1998808" cy="663473"/>
          </a:xfrm>
          <a:prstGeom prst="rect">
            <a:avLst/>
          </a:prstGeom>
          <a:noFill/>
          <a:extLst>
            <a:ext uri="{909E8E84-426E-40dd-AFC4-6F175D3DCCD1}">
              <a14:hiddenFill xmlns:a14="http://schemas.microsoft.com/office/drawing/2010/main">
                <a:solidFill>
                  <a:srgbClr val="FFFFFF"/>
                </a:solidFill>
              </a14:hiddenFill>
            </a:ext>
          </a:extLst>
        </p:spPr>
      </p:pic>
      <p:pic>
        <p:nvPicPr>
          <p:cNvPr id="44" name="HSBC Commercial Banking" descr="HSBC Commercial Banking_Black_RGB" hidden="1"/>
          <p:cNvPicPr>
            <a:picLocks noChangeAspect="1" noChangeArrowheads="1"/>
          </p:cNvPicPr>
          <p:nvPr>
            <p:custDataLst>
              <p:tags r:id="rId10"/>
            </p:custDataLst>
          </p:nvPr>
        </p:nvPicPr>
        <p:blipFill>
          <a:blip r:embed="rId25">
            <a:extLst>
              <a:ext uri="{28A0092B-C50C-407E-A947-70E740481C1C}">
                <a14:useLocalDpi xmlns:a14="http://schemas.microsoft.com/office/drawing/2010/main" val="0"/>
              </a:ext>
            </a:extLst>
          </a:blip>
          <a:stretch>
            <a:fillRect/>
          </a:stretch>
        </p:blipFill>
        <p:spPr bwMode="auto">
          <a:xfrm>
            <a:off x="9470821" y="5755860"/>
            <a:ext cx="1999697" cy="602637"/>
          </a:xfrm>
          <a:prstGeom prst="rect">
            <a:avLst/>
          </a:prstGeom>
          <a:noFill/>
          <a:extLst>
            <a:ext uri="{909E8E84-426E-40dd-AFC4-6F175D3DCCD1}">
              <a14:hiddenFill xmlns:a14="http://schemas.microsoft.com/office/drawing/2010/main">
                <a:solidFill>
                  <a:srgbClr val="FFFFFF"/>
                </a:solidFill>
              </a14:hiddenFill>
            </a:ext>
          </a:extLst>
        </p:spPr>
      </p:pic>
      <p:pic>
        <p:nvPicPr>
          <p:cNvPr id="45" name="HSBC Business" descr="HSBC Business_RGB" hidden="1"/>
          <p:cNvPicPr>
            <a:picLocks noChangeAspect="1" noChangeArrowheads="1"/>
          </p:cNvPicPr>
          <p:nvPr>
            <p:custDataLst>
              <p:tags r:id="rId11"/>
            </p:custDataLst>
          </p:nvPr>
        </p:nvPicPr>
        <p:blipFill>
          <a:blip r:embed="rId26">
            <a:extLst>
              <a:ext uri="{28A0092B-C50C-407E-A947-70E740481C1C}">
                <a14:useLocalDpi xmlns:a14="http://schemas.microsoft.com/office/drawing/2010/main" val="0"/>
              </a:ext>
            </a:extLst>
          </a:blip>
          <a:srcRect/>
          <a:stretch>
            <a:fillRect/>
          </a:stretch>
        </p:blipFill>
        <p:spPr bwMode="auto">
          <a:xfrm>
            <a:off x="9471710" y="5758289"/>
            <a:ext cx="1998808" cy="618442"/>
          </a:xfrm>
          <a:prstGeom prst="rect">
            <a:avLst/>
          </a:prstGeom>
          <a:noFill/>
          <a:extLst>
            <a:ext uri="{909E8E84-426E-40dd-AFC4-6F175D3DCCD1}">
              <a14:hiddenFill xmlns:a14="http://schemas.microsoft.com/office/drawing/2010/main">
                <a:solidFill>
                  <a:srgbClr val="FFFFFF"/>
                </a:solidFill>
              </a14:hiddenFill>
            </a:ext>
          </a:extLst>
        </p:spPr>
      </p:pic>
      <p:pic>
        <p:nvPicPr>
          <p:cNvPr id="23" name="HSBC AMG" descr="J:\Production\Library\Logo\HSBC LOGO\HSBC AMG_RGB.emf" hidden="1"/>
          <p:cNvPicPr>
            <a:picLocks noChangeAspect="1" noChangeArrowheads="1"/>
          </p:cNvPicPr>
          <p:nvPr>
            <p:custDataLst>
              <p:tags r:id="rId12"/>
            </p:custDataLst>
          </p:nvPr>
        </p:nvPicPr>
        <p:blipFill>
          <a:blip r:embed="rId27">
            <a:extLst>
              <a:ext uri="{28A0092B-C50C-407E-A947-70E740481C1C}">
                <a14:useLocalDpi xmlns:a14="http://schemas.microsoft.com/office/drawing/2010/main" val="0"/>
              </a:ext>
            </a:extLst>
          </a:blip>
          <a:srcRect/>
          <a:stretch>
            <a:fillRect/>
          </a:stretch>
        </p:blipFill>
        <p:spPr bwMode="auto">
          <a:xfrm>
            <a:off x="9470821" y="5758112"/>
            <a:ext cx="1999697" cy="565568"/>
          </a:xfrm>
          <a:prstGeom prst="rect">
            <a:avLst/>
          </a:prstGeom>
          <a:noFill/>
          <a:extLst>
            <a:ext uri="{909E8E84-426E-40dd-AFC4-6F175D3DCCD1}">
              <a14:hiddenFill xmlns:a14="http://schemas.microsoft.com/office/drawing/2010/main">
                <a:solidFill>
                  <a:srgbClr val="FFFFFF"/>
                </a:solidFill>
              </a14:hiddenFill>
            </a:ext>
          </a:extLst>
        </p:spPr>
      </p:pic>
      <p:pic>
        <p:nvPicPr>
          <p:cNvPr id="46" name="HSBC Advance" descr="H:\Production\Logo\HSBC LOGO\HSBC Advance_RGB.emf" hidden="1"/>
          <p:cNvPicPr>
            <a:picLocks noChangeAspect="1" noChangeArrowheads="1"/>
          </p:cNvPicPr>
          <p:nvPr>
            <p:custDataLst>
              <p:tags r:id="rId13"/>
            </p:custDataLst>
          </p:nvPr>
        </p:nvPicPr>
        <p:blipFill>
          <a:blip r:embed="rId28">
            <a:extLst>
              <a:ext uri="{28A0092B-C50C-407E-A947-70E740481C1C}">
                <a14:useLocalDpi xmlns:a14="http://schemas.microsoft.com/office/drawing/2010/main" val="0"/>
              </a:ext>
            </a:extLst>
          </a:blip>
          <a:srcRect/>
          <a:stretch>
            <a:fillRect/>
          </a:stretch>
        </p:blipFill>
        <p:spPr bwMode="auto">
          <a:xfrm>
            <a:off x="9471038" y="5759039"/>
            <a:ext cx="1999480" cy="617373"/>
          </a:xfrm>
          <a:prstGeom prst="rect">
            <a:avLst/>
          </a:prstGeom>
          <a:noFill/>
          <a:extLst>
            <a:ext uri="{909E8E84-426E-40dd-AFC4-6F175D3DCCD1}">
              <a14:hiddenFill xmlns:a14="http://schemas.microsoft.com/office/drawing/2010/main">
                <a:solidFill>
                  <a:srgbClr val="FFFFFF"/>
                </a:solidFill>
              </a14:hiddenFill>
            </a:ext>
          </a:extLst>
        </p:spPr>
      </p:pic>
      <p:sp>
        <p:nvSpPr>
          <p:cNvPr id="229" name="Footer Placeholder 1"/>
          <p:cNvSpPr>
            <a:spLocks noGrp="1"/>
          </p:cNvSpPr>
          <p:nvPr userDrawn="1">
            <p:ph type="ftr" sz="quarter" idx="10"/>
          </p:nvPr>
        </p:nvSpPr>
        <p:spPr>
          <a:xfrm>
            <a:off x="9667955" y="6335078"/>
            <a:ext cx="2143387" cy="158625"/>
          </a:xfrm>
        </p:spPr>
        <p:txBody>
          <a:bodyPr/>
          <a:lstStyle>
            <a:lvl1pPr marL="0" algn="r" defTabSz="857250" rtl="0" eaLnBrk="0" fontAlgn="base" latinLnBrk="0" hangingPunct="0">
              <a:lnSpc>
                <a:spcPct val="100000"/>
              </a:lnSpc>
              <a:spcBef>
                <a:spcPts val="0"/>
              </a:spcBef>
              <a:spcAft>
                <a:spcPts val="0"/>
              </a:spcAft>
              <a:defRPr lang="en-US" altLang="zh-TW" sz="938" b="0" i="0" kern="1200" dirty="0" smtClean="0">
                <a:solidFill>
                  <a:srgbClr val="D7D8D6"/>
                </a:solidFill>
                <a:latin typeface="+mj-lt"/>
                <a:ea typeface="SimHei"/>
                <a:cs typeface="Arial" charset="0"/>
              </a:defRPr>
            </a:lvl1pPr>
          </a:lstStyle>
          <a:p>
            <a:endParaRPr/>
          </a:p>
        </p:txBody>
      </p:sp>
      <p:sp>
        <p:nvSpPr>
          <p:cNvPr id="305" name="Text Placeholder 3"/>
          <p:cNvSpPr>
            <a:spLocks noGrp="1"/>
          </p:cNvSpPr>
          <p:nvPr userDrawn="1">
            <p:ph type="body" sz="quarter" idx="13"/>
          </p:nvPr>
        </p:nvSpPr>
        <p:spPr>
          <a:xfrm>
            <a:off x="382805" y="966461"/>
            <a:ext cx="11428537" cy="577081"/>
          </a:xfrm>
          <a:prstGeom prst="rect">
            <a:avLst/>
          </a:prstGeom>
        </p:spPr>
        <p:txBody>
          <a:bodyPr wrap="square" lIns="0" tIns="0" rIns="0" bIns="0">
            <a:spAutoFit/>
          </a:bodyPr>
          <a:lstStyle>
            <a:lvl1pPr>
              <a:defRPr lang="en-US" altLang="zh-TW" sz="3750" b="1" baseline="0" dirty="0" smtClean="0">
                <a:solidFill>
                  <a:schemeClr val="tx1"/>
                </a:solidFill>
                <a:latin typeface="+mn-lt"/>
                <a:ea typeface="SimHei"/>
                <a:cs typeface="+mn-cs"/>
              </a:defRPr>
            </a:lvl1pPr>
          </a:lstStyle>
          <a:p>
            <a:pPr marL="0" marR="0" lvl="0" indent="0" algn="l" defTabSz="845344" rtl="0" eaLnBrk="0" fontAlgn="base" latinLnBrk="0" hangingPunct="0">
              <a:lnSpc>
                <a:spcPct val="100000"/>
              </a:lnSpc>
              <a:spcBef>
                <a:spcPts val="188"/>
              </a:spcBef>
              <a:spcAft>
                <a:spcPct val="0"/>
              </a:spcAft>
              <a:buClrTx/>
              <a:buSzTx/>
              <a:buFontTx/>
              <a:buNone/>
              <a:tabLst/>
            </a:pPr>
            <a:r>
              <a:rPr lang="en-US" dirty="0" smtClean="0"/>
              <a:t>Click to edit Master text styles</a:t>
            </a:r>
          </a:p>
        </p:txBody>
      </p:sp>
      <p:pic>
        <p:nvPicPr>
          <p:cNvPr id="3" name="Picture 2" descr="pmdcologo-red.png"/>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458578" y="6086200"/>
            <a:ext cx="1503602" cy="454260"/>
          </a:xfrm>
          <a:prstGeom prst="rect">
            <a:avLst/>
          </a:prstGeom>
        </p:spPr>
      </p:pic>
    </p:spTree>
    <p:extLst>
      <p:ext uri="{BB962C8B-B14F-4D97-AF65-F5344CB8AC3E}">
        <p14:creationId xmlns:p14="http://schemas.microsoft.com/office/powerpoint/2010/main" val="4001866948"/>
      </p:ext>
    </p:extLst>
  </p:cSld>
  <p:clrMapOvr>
    <a:masterClrMapping/>
  </p:clrMapOvr>
  <p:timing>
    <p:tnLst>
      <p:par>
        <p:cTn xmlns:p14="http://schemas.microsoft.com/office/powerpoint/2010/mai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2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7797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0_Two Content">
    <p:spTree>
      <p:nvGrpSpPr>
        <p:cNvPr id="1" name=""/>
        <p:cNvGrpSpPr/>
        <p:nvPr/>
      </p:nvGrpSpPr>
      <p:grpSpPr>
        <a:xfrm>
          <a:off x="0" y="0"/>
          <a:ext cx="0" cy="0"/>
          <a:chOff x="0" y="0"/>
          <a:chExt cx="0" cy="0"/>
        </a:xfrm>
      </p:grpSpPr>
      <p:sp>
        <p:nvSpPr>
          <p:cNvPr id="12" name="Rectangle 11"/>
          <p:cNvSpPr/>
          <p:nvPr userDrawn="1"/>
        </p:nvSpPr>
        <p:spPr bwMode="auto">
          <a:xfrm>
            <a:off x="0" y="0"/>
            <a:ext cx="12192000" cy="6858000"/>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none" lIns="91438" tIns="45719" rIns="91438" bIns="45719" numCol="1" rtlCol="0" anchor="ctr" anchorCtr="0" compatLnSpc="1">
            <a:prstTxWarp prst="textNoShape">
              <a:avLst/>
            </a:prstTxWarp>
          </a:bodyPr>
          <a:lstStyle/>
          <a:p>
            <a:pPr marL="231769" marR="0" indent="-231769" algn="ctr" defTabSz="914377" rtl="0" eaLnBrk="0" fontAlgn="base" latinLnBrk="0" hangingPunct="0">
              <a:lnSpc>
                <a:spcPct val="100000"/>
              </a:lnSpc>
              <a:spcBef>
                <a:spcPct val="50000"/>
              </a:spcBef>
              <a:spcAft>
                <a:spcPct val="0"/>
              </a:spcAft>
              <a:buClr>
                <a:schemeClr val="accent1"/>
              </a:buClr>
              <a:buSzTx/>
              <a:buFontTx/>
              <a:buNone/>
              <a:tabLst/>
            </a:pPr>
            <a:endParaRPr kumimoji="0" lang="en-US" sz="2000" b="0" i="0" u="none" strike="noStrike" cap="none" normalizeH="0" baseline="0" smtClean="0">
              <a:ln>
                <a:noFill/>
              </a:ln>
              <a:solidFill>
                <a:schemeClr val="accent1"/>
              </a:solidFill>
              <a:effectLst/>
              <a:latin typeface="Arial" charset="0"/>
              <a:cs typeface="Arial" charset="0"/>
            </a:endParaRPr>
          </a:p>
        </p:txBody>
      </p:sp>
      <p:sp>
        <p:nvSpPr>
          <p:cNvPr id="10" name="Text Placeholder 10"/>
          <p:cNvSpPr>
            <a:spLocks noGrp="1"/>
          </p:cNvSpPr>
          <p:nvPr>
            <p:ph type="body" sz="quarter" idx="12" hasCustomPrompt="1"/>
          </p:nvPr>
        </p:nvSpPr>
        <p:spPr>
          <a:xfrm>
            <a:off x="0" y="1371600"/>
            <a:ext cx="12192000" cy="381000"/>
          </a:xfrm>
        </p:spPr>
        <p:txBody>
          <a:bodyPr anchor="ctr"/>
          <a:lstStyle>
            <a:lvl1pPr algn="ctr">
              <a:defRPr sz="1400" b="0" cap="all" spc="80">
                <a:solidFill>
                  <a:srgbClr val="FFFFFF"/>
                </a:solidFill>
                <a:latin typeface="Arial Unicode MS"/>
                <a:cs typeface="Arial Unicode MS"/>
              </a:defRPr>
            </a:lvl1pPr>
            <a:lvl2pPr algn="ctr">
              <a:defRPr/>
            </a:lvl2pPr>
            <a:lvl3pPr algn="ctr">
              <a:defRPr/>
            </a:lvl3pPr>
            <a:lvl4pPr algn="ctr">
              <a:defRPr/>
            </a:lvl4pPr>
            <a:lvl5pPr algn="ctr">
              <a:defRPr/>
            </a:lvl5pPr>
          </a:lstStyle>
          <a:p>
            <a:pPr lvl="0"/>
            <a:r>
              <a:rPr lang="en-US" dirty="0" smtClean="0"/>
              <a:t>CLICK TO EDIT MASTER TEXT STYLES</a:t>
            </a:r>
            <a:endParaRPr lang="en-US" dirty="0"/>
          </a:p>
        </p:txBody>
      </p:sp>
      <p:sp>
        <p:nvSpPr>
          <p:cNvPr id="8" name="Rectangle 7"/>
          <p:cNvSpPr/>
          <p:nvPr userDrawn="1"/>
        </p:nvSpPr>
        <p:spPr bwMode="auto">
          <a:xfrm>
            <a:off x="0" y="2413000"/>
            <a:ext cx="12192000" cy="2667000"/>
          </a:xfrm>
          <a:prstGeom prst="rect">
            <a:avLst/>
          </a:prstGeom>
          <a:solidFill>
            <a:srgbClr val="262626"/>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none" lIns="91438" tIns="45719" rIns="91438" bIns="45719" numCol="1" rtlCol="0" anchor="ctr" anchorCtr="0" compatLnSpc="1">
            <a:prstTxWarp prst="textNoShape">
              <a:avLst/>
            </a:prstTxWarp>
          </a:bodyPr>
          <a:lstStyle/>
          <a:p>
            <a:pPr marL="231769" marR="0" indent="-231769" algn="ctr" defTabSz="914377" rtl="0" eaLnBrk="0" fontAlgn="base" latinLnBrk="0" hangingPunct="0">
              <a:lnSpc>
                <a:spcPct val="100000"/>
              </a:lnSpc>
              <a:spcBef>
                <a:spcPct val="50000"/>
              </a:spcBef>
              <a:spcAft>
                <a:spcPct val="0"/>
              </a:spcAft>
              <a:buClr>
                <a:schemeClr val="accent1"/>
              </a:buClr>
              <a:buSzTx/>
              <a:buFontTx/>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11" name="Content Placeholder 2"/>
          <p:cNvSpPr>
            <a:spLocks noGrp="1"/>
          </p:cNvSpPr>
          <p:nvPr>
            <p:ph sz="half" idx="1"/>
          </p:nvPr>
        </p:nvSpPr>
        <p:spPr>
          <a:xfrm>
            <a:off x="304800" y="2794000"/>
            <a:ext cx="3657600" cy="1905000"/>
          </a:xfrm>
          <a:ln>
            <a:solidFill>
              <a:srgbClr val="404040"/>
            </a:solidFill>
          </a:ln>
        </p:spPr>
        <p:txBody>
          <a:bodyPr anchor="ctr"/>
          <a:lstStyle>
            <a:lvl1pPr marL="4763" indent="-4763" algn="ctr">
              <a:defRPr sz="2400">
                <a:solidFill>
                  <a:schemeClr val="bg1"/>
                </a:solidFill>
              </a:defRPr>
            </a:lvl1pPr>
            <a:lvl2pPr marL="4763" indent="-4763" algn="ctr">
              <a:defRPr sz="1800">
                <a:solidFill>
                  <a:schemeClr val="bg1"/>
                </a:solidFill>
              </a:defRPr>
            </a:lvl2pPr>
            <a:lvl3pPr marL="4763" indent="-4763" algn="ctr">
              <a:defRPr sz="1400">
                <a:solidFill>
                  <a:schemeClr val="bg1"/>
                </a:solidFill>
              </a:defRPr>
            </a:lvl3pPr>
            <a:lvl4pPr marL="4763" indent="-4763" algn="ctr">
              <a:defRPr sz="1100">
                <a:solidFill>
                  <a:schemeClr val="bg1"/>
                </a:solidFill>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Content Placeholder 2"/>
          <p:cNvSpPr>
            <a:spLocks noGrp="1"/>
          </p:cNvSpPr>
          <p:nvPr>
            <p:ph sz="half" idx="10"/>
          </p:nvPr>
        </p:nvSpPr>
        <p:spPr>
          <a:xfrm>
            <a:off x="4267200" y="2794000"/>
            <a:ext cx="3657600" cy="1905000"/>
          </a:xfrm>
          <a:ln>
            <a:solidFill>
              <a:srgbClr val="404040"/>
            </a:solidFill>
          </a:ln>
        </p:spPr>
        <p:txBody>
          <a:bodyPr anchor="ctr"/>
          <a:lstStyle>
            <a:lvl1pPr marL="4763" indent="-4763" algn="ctr">
              <a:defRPr sz="2400">
                <a:solidFill>
                  <a:schemeClr val="bg1"/>
                </a:solidFill>
              </a:defRPr>
            </a:lvl1pPr>
            <a:lvl2pPr marL="4763" indent="-4763" algn="ctr">
              <a:defRPr sz="1800">
                <a:solidFill>
                  <a:schemeClr val="bg1"/>
                </a:solidFill>
              </a:defRPr>
            </a:lvl2pPr>
            <a:lvl3pPr marL="4763" indent="-4763" algn="ctr">
              <a:defRPr sz="1400">
                <a:solidFill>
                  <a:schemeClr val="bg1"/>
                </a:solidFill>
              </a:defRPr>
            </a:lvl3pPr>
            <a:lvl4pPr marL="4763" indent="-4763" algn="ctr">
              <a:defRPr sz="1100">
                <a:solidFill>
                  <a:schemeClr val="bg1"/>
                </a:solidFill>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4" name="Content Placeholder 2"/>
          <p:cNvSpPr>
            <a:spLocks noGrp="1"/>
          </p:cNvSpPr>
          <p:nvPr>
            <p:ph sz="half" idx="11"/>
          </p:nvPr>
        </p:nvSpPr>
        <p:spPr>
          <a:xfrm>
            <a:off x="8263467" y="2794000"/>
            <a:ext cx="3623733" cy="1905000"/>
          </a:xfrm>
          <a:ln>
            <a:solidFill>
              <a:srgbClr val="404040"/>
            </a:solidFill>
          </a:ln>
        </p:spPr>
        <p:txBody>
          <a:bodyPr anchor="ctr"/>
          <a:lstStyle>
            <a:lvl1pPr marL="4763" indent="-4763" algn="ctr">
              <a:defRPr sz="2400">
                <a:solidFill>
                  <a:schemeClr val="bg1"/>
                </a:solidFill>
              </a:defRPr>
            </a:lvl1pPr>
            <a:lvl2pPr marL="4763" indent="-4763" algn="ctr">
              <a:defRPr sz="1800">
                <a:solidFill>
                  <a:schemeClr val="bg1"/>
                </a:solidFill>
              </a:defRPr>
            </a:lvl2pPr>
            <a:lvl3pPr marL="4763" indent="-4763" algn="ctr">
              <a:defRPr sz="1400">
                <a:solidFill>
                  <a:schemeClr val="bg1"/>
                </a:solidFill>
              </a:defRPr>
            </a:lvl3pPr>
            <a:lvl4pPr marL="4763" indent="-4763" algn="ctr">
              <a:defRPr sz="1100">
                <a:solidFill>
                  <a:schemeClr val="bg1"/>
                </a:solidFill>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itle Placeholder 1"/>
          <p:cNvSpPr>
            <a:spLocks noGrp="1"/>
          </p:cNvSpPr>
          <p:nvPr>
            <p:ph type="title"/>
          </p:nvPr>
        </p:nvSpPr>
        <p:spPr>
          <a:xfrm>
            <a:off x="0" y="228600"/>
            <a:ext cx="12192000" cy="1143000"/>
          </a:xfrm>
          <a:prstGeom prst="rect">
            <a:avLst/>
          </a:prstGeom>
        </p:spPr>
        <p:txBody>
          <a:bodyPr vert="horz" lIns="121917" tIns="60958" rIns="121917" bIns="60958" rtlCol="0" anchor="ctr">
            <a:normAutofit/>
          </a:bodyPr>
          <a:lstStyle>
            <a:lvl1pPr>
              <a:defRPr>
                <a:solidFill>
                  <a:srgbClr val="FFFFF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518927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4_Two Content">
    <p:spTree>
      <p:nvGrpSpPr>
        <p:cNvPr id="1" name=""/>
        <p:cNvGrpSpPr/>
        <p:nvPr/>
      </p:nvGrpSpPr>
      <p:grpSpPr>
        <a:xfrm>
          <a:off x="0" y="0"/>
          <a:ext cx="0" cy="0"/>
          <a:chOff x="0" y="0"/>
          <a:chExt cx="0" cy="0"/>
        </a:xfrm>
      </p:grpSpPr>
      <p:sp>
        <p:nvSpPr>
          <p:cNvPr id="9" name="Rectangle 8"/>
          <p:cNvSpPr/>
          <p:nvPr userDrawn="1"/>
        </p:nvSpPr>
        <p:spPr bwMode="auto">
          <a:xfrm>
            <a:off x="0" y="0"/>
            <a:ext cx="12192000" cy="6858000"/>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none" lIns="91438" tIns="45719" rIns="91438" bIns="45719" numCol="1" rtlCol="0" anchor="ctr" anchorCtr="0" compatLnSpc="1">
            <a:prstTxWarp prst="textNoShape">
              <a:avLst/>
            </a:prstTxWarp>
          </a:bodyPr>
          <a:lstStyle/>
          <a:p>
            <a:pPr marL="231769" marR="0" indent="-231769" algn="ctr" defTabSz="914377" rtl="0" eaLnBrk="0" fontAlgn="base" latinLnBrk="0" hangingPunct="0">
              <a:lnSpc>
                <a:spcPct val="100000"/>
              </a:lnSpc>
              <a:spcBef>
                <a:spcPct val="50000"/>
              </a:spcBef>
              <a:spcAft>
                <a:spcPct val="0"/>
              </a:spcAft>
              <a:buClr>
                <a:schemeClr val="accent1"/>
              </a:buClr>
              <a:buSzTx/>
              <a:buFontTx/>
              <a:buNone/>
              <a:tabLst/>
            </a:pPr>
            <a:endParaRPr kumimoji="0" lang="en-US" sz="2000" b="0" i="0" u="none" strike="noStrike" cap="none" normalizeH="0" baseline="0" smtClean="0">
              <a:ln>
                <a:noFill/>
              </a:ln>
              <a:solidFill>
                <a:schemeClr val="accent1"/>
              </a:solidFill>
              <a:effectLst/>
              <a:latin typeface="Arial" charset="0"/>
              <a:cs typeface="Arial" charset="0"/>
            </a:endParaRPr>
          </a:p>
        </p:txBody>
      </p:sp>
      <p:sp>
        <p:nvSpPr>
          <p:cNvPr id="2" name="Rectangle 1"/>
          <p:cNvSpPr/>
          <p:nvPr userDrawn="1"/>
        </p:nvSpPr>
        <p:spPr bwMode="auto">
          <a:xfrm>
            <a:off x="0" y="2895600"/>
            <a:ext cx="12192000" cy="2667000"/>
          </a:xfrm>
          <a:prstGeom prst="rect">
            <a:avLst/>
          </a:prstGeom>
          <a:solidFill>
            <a:srgbClr val="262626"/>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none" lIns="91438" tIns="45719" rIns="91438" bIns="45719" numCol="1" rtlCol="0" anchor="ctr" anchorCtr="0" compatLnSpc="1">
            <a:prstTxWarp prst="textNoShape">
              <a:avLst/>
            </a:prstTxWarp>
          </a:bodyPr>
          <a:lstStyle/>
          <a:p>
            <a:pPr marL="231769" marR="0" indent="-231769" algn="ctr" defTabSz="914377" rtl="0" eaLnBrk="0" fontAlgn="base" latinLnBrk="0" hangingPunct="0">
              <a:lnSpc>
                <a:spcPct val="100000"/>
              </a:lnSpc>
              <a:spcBef>
                <a:spcPct val="50000"/>
              </a:spcBef>
              <a:spcAft>
                <a:spcPct val="0"/>
              </a:spcAft>
              <a:buClr>
                <a:schemeClr val="accent1"/>
              </a:buClr>
              <a:buSzTx/>
              <a:buFontTx/>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3" name="Content Placeholder 2"/>
          <p:cNvSpPr>
            <a:spLocks noGrp="1"/>
          </p:cNvSpPr>
          <p:nvPr>
            <p:ph sz="half" idx="1"/>
          </p:nvPr>
        </p:nvSpPr>
        <p:spPr>
          <a:xfrm>
            <a:off x="304800" y="3124200"/>
            <a:ext cx="5588000" cy="2209800"/>
          </a:xfrm>
          <a:ln>
            <a:solidFill>
              <a:srgbClr val="404040"/>
            </a:solidFill>
          </a:ln>
        </p:spPr>
        <p:txBody>
          <a:bodyPr anchor="ctr"/>
          <a:lstStyle>
            <a:lvl1pPr marL="4763" indent="-4763" algn="ctr">
              <a:defRPr sz="2000">
                <a:solidFill>
                  <a:schemeClr val="bg1"/>
                </a:solidFill>
              </a:defRPr>
            </a:lvl1pPr>
            <a:lvl2pPr marL="4763" indent="-4763" algn="ctr">
              <a:defRPr sz="1600">
                <a:solidFill>
                  <a:schemeClr val="bg1"/>
                </a:solidFill>
              </a:defRPr>
            </a:lvl2pPr>
            <a:lvl3pPr marL="4763" indent="-4763" algn="ctr">
              <a:defRPr sz="1200">
                <a:solidFill>
                  <a:schemeClr val="bg1"/>
                </a:solidFill>
              </a:defRPr>
            </a:lvl3pPr>
            <a:lvl4pPr marL="4763" indent="-4763" algn="ctr">
              <a:defRPr sz="1100">
                <a:solidFill>
                  <a:schemeClr val="bg1"/>
                </a:solidFill>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6197600" y="3124200"/>
            <a:ext cx="5689600" cy="2209800"/>
          </a:xfrm>
          <a:ln>
            <a:solidFill>
              <a:srgbClr val="404040"/>
            </a:solidFill>
          </a:ln>
        </p:spPr>
        <p:txBody>
          <a:bodyPr anchor="ctr"/>
          <a:lstStyle>
            <a:lvl1pPr marL="4763" indent="-4763" algn="ctr">
              <a:defRPr sz="2000">
                <a:solidFill>
                  <a:schemeClr val="bg1"/>
                </a:solidFill>
              </a:defRPr>
            </a:lvl1pPr>
            <a:lvl2pPr marL="4763" indent="-4763" algn="ctr">
              <a:defRPr sz="1600">
                <a:solidFill>
                  <a:schemeClr val="bg1"/>
                </a:solidFill>
              </a:defRPr>
            </a:lvl2pPr>
            <a:lvl3pPr marL="4763" indent="-4763" algn="ctr">
              <a:defRPr sz="1200">
                <a:solidFill>
                  <a:schemeClr val="bg1"/>
                </a:solidFill>
              </a:defRPr>
            </a:lvl3pPr>
            <a:lvl4pPr marL="4763" indent="-4763" algn="ctr">
              <a:defRPr sz="1100">
                <a:solidFill>
                  <a:schemeClr val="bg1"/>
                </a:solidFill>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10"/>
          <p:cNvSpPr>
            <a:spLocks noGrp="1"/>
          </p:cNvSpPr>
          <p:nvPr>
            <p:ph type="body" sz="quarter" idx="11" hasCustomPrompt="1"/>
          </p:nvPr>
        </p:nvSpPr>
        <p:spPr>
          <a:xfrm>
            <a:off x="0" y="1371600"/>
            <a:ext cx="12192000" cy="381000"/>
          </a:xfrm>
        </p:spPr>
        <p:txBody>
          <a:bodyPr anchor="ctr"/>
          <a:lstStyle>
            <a:lvl1pPr algn="ctr">
              <a:defRPr sz="1400" b="0" cap="all" spc="80">
                <a:solidFill>
                  <a:srgbClr val="FFFFFF"/>
                </a:solidFill>
                <a:latin typeface="Arial Unicode MS"/>
                <a:cs typeface="Arial Unicode MS"/>
              </a:defRPr>
            </a:lvl1pPr>
            <a:lvl2pPr algn="ctr">
              <a:defRPr/>
            </a:lvl2pPr>
            <a:lvl3pPr algn="ctr">
              <a:defRPr/>
            </a:lvl3pPr>
            <a:lvl4pPr algn="ctr">
              <a:defRPr/>
            </a:lvl4pPr>
            <a:lvl5pPr algn="ctr">
              <a:defRPr/>
            </a:lvl5pPr>
          </a:lstStyle>
          <a:p>
            <a:pPr lvl="0"/>
            <a:r>
              <a:rPr lang="en-US" dirty="0" smtClean="0"/>
              <a:t>CLICK TO EDIT MASTER TEXT STYLES</a:t>
            </a:r>
            <a:endParaRPr lang="en-US" dirty="0"/>
          </a:p>
        </p:txBody>
      </p:sp>
      <p:sp>
        <p:nvSpPr>
          <p:cNvPr id="8" name="Title Placeholder 1"/>
          <p:cNvSpPr>
            <a:spLocks noGrp="1"/>
          </p:cNvSpPr>
          <p:nvPr>
            <p:ph type="title"/>
          </p:nvPr>
        </p:nvSpPr>
        <p:spPr>
          <a:xfrm>
            <a:off x="0" y="228600"/>
            <a:ext cx="12192000" cy="1143000"/>
          </a:xfrm>
          <a:prstGeom prst="rect">
            <a:avLst/>
          </a:prstGeom>
        </p:spPr>
        <p:txBody>
          <a:bodyPr vert="horz" lIns="121917" tIns="60958" rIns="121917" bIns="60958" rtlCol="0" anchor="ctr">
            <a:normAutofit/>
          </a:bodyPr>
          <a:lstStyle>
            <a:lvl1pPr>
              <a:defRPr>
                <a:solidFill>
                  <a:srgbClr val="FFFFF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109504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4_Two Content">
    <p:spTree>
      <p:nvGrpSpPr>
        <p:cNvPr id="1" name=""/>
        <p:cNvGrpSpPr/>
        <p:nvPr/>
      </p:nvGrpSpPr>
      <p:grpSpPr>
        <a:xfrm>
          <a:off x="0" y="0"/>
          <a:ext cx="0" cy="0"/>
          <a:chOff x="0" y="0"/>
          <a:chExt cx="0" cy="0"/>
        </a:xfrm>
      </p:grpSpPr>
      <p:sp>
        <p:nvSpPr>
          <p:cNvPr id="6" name="Rectangle 5"/>
          <p:cNvSpPr/>
          <p:nvPr userDrawn="1"/>
        </p:nvSpPr>
        <p:spPr bwMode="auto">
          <a:xfrm>
            <a:off x="0" y="0"/>
            <a:ext cx="12192000" cy="6858000"/>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none" lIns="91438" tIns="45719" rIns="91438" bIns="45719" numCol="1" rtlCol="0" anchor="ctr" anchorCtr="0" compatLnSpc="1">
            <a:prstTxWarp prst="textNoShape">
              <a:avLst/>
            </a:prstTxWarp>
          </a:bodyPr>
          <a:lstStyle/>
          <a:p>
            <a:pPr marL="231769" marR="0" indent="-231769" algn="ctr" defTabSz="914377" rtl="0" eaLnBrk="0" fontAlgn="base" latinLnBrk="0" hangingPunct="0">
              <a:lnSpc>
                <a:spcPct val="100000"/>
              </a:lnSpc>
              <a:spcBef>
                <a:spcPct val="50000"/>
              </a:spcBef>
              <a:spcAft>
                <a:spcPct val="0"/>
              </a:spcAft>
              <a:buClr>
                <a:schemeClr val="accent1"/>
              </a:buClr>
              <a:buSzTx/>
              <a:buFontTx/>
              <a:buNone/>
              <a:tabLst/>
            </a:pPr>
            <a:endParaRPr kumimoji="0" lang="en-US" sz="2000" b="0" i="0" u="none" strike="noStrike" cap="none" normalizeH="0" baseline="0" smtClean="0">
              <a:ln>
                <a:noFill/>
              </a:ln>
              <a:solidFill>
                <a:schemeClr val="accent1"/>
              </a:solidFill>
              <a:effectLst/>
              <a:latin typeface="Arial" charset="0"/>
              <a:cs typeface="Arial" charset="0"/>
            </a:endParaRPr>
          </a:p>
        </p:txBody>
      </p:sp>
      <p:sp>
        <p:nvSpPr>
          <p:cNvPr id="3" name="Content Placeholder 2"/>
          <p:cNvSpPr>
            <a:spLocks noGrp="1"/>
          </p:cNvSpPr>
          <p:nvPr>
            <p:ph sz="half" idx="1"/>
          </p:nvPr>
        </p:nvSpPr>
        <p:spPr>
          <a:xfrm>
            <a:off x="0" y="0"/>
            <a:ext cx="12192000" cy="6096000"/>
          </a:xfrm>
          <a:ln>
            <a:solidFill>
              <a:schemeClr val="tx1"/>
            </a:solidFill>
          </a:ln>
        </p:spPr>
        <p:txBody>
          <a:bodyPr anchor="ctr"/>
          <a:lstStyle>
            <a:lvl1pPr marL="4763" indent="-4763" algn="ctr">
              <a:defRPr sz="2000">
                <a:solidFill>
                  <a:schemeClr val="bg1"/>
                </a:solidFill>
              </a:defRPr>
            </a:lvl1pPr>
            <a:lvl2pPr marL="4763" indent="-4763" algn="ctr">
              <a:defRPr sz="1600">
                <a:solidFill>
                  <a:schemeClr val="bg1"/>
                </a:solidFill>
              </a:defRPr>
            </a:lvl2pPr>
            <a:lvl3pPr marL="4763" indent="-4763" algn="ctr">
              <a:defRPr sz="1200">
                <a:solidFill>
                  <a:schemeClr val="bg1"/>
                </a:solidFill>
              </a:defRPr>
            </a:lvl3pPr>
            <a:lvl4pPr marL="4763" indent="-4763" algn="ctr">
              <a:defRPr sz="1100">
                <a:solidFill>
                  <a:schemeClr val="bg1"/>
                </a:solidFill>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10"/>
          <p:cNvSpPr>
            <a:spLocks noGrp="1"/>
          </p:cNvSpPr>
          <p:nvPr>
            <p:ph type="body" sz="quarter" idx="11" hasCustomPrompt="1"/>
          </p:nvPr>
        </p:nvSpPr>
        <p:spPr>
          <a:xfrm>
            <a:off x="0" y="6248400"/>
            <a:ext cx="12192000" cy="381000"/>
          </a:xfrm>
        </p:spPr>
        <p:txBody>
          <a:bodyPr anchor="ctr"/>
          <a:lstStyle>
            <a:lvl1pPr algn="ctr">
              <a:defRPr sz="1400" b="0" cap="all" spc="80">
                <a:solidFill>
                  <a:srgbClr val="FFFFFF"/>
                </a:solidFill>
                <a:latin typeface="Arial Unicode MS"/>
                <a:cs typeface="Arial Unicode MS"/>
              </a:defRPr>
            </a:lvl1pPr>
            <a:lvl2pPr algn="ctr">
              <a:defRPr/>
            </a:lvl2pPr>
            <a:lvl3pPr algn="ctr">
              <a:defRPr/>
            </a:lvl3pPr>
            <a:lvl4pPr algn="ctr">
              <a:defRPr/>
            </a:lvl4pPr>
            <a:lvl5pPr algn="ctr">
              <a:defRPr/>
            </a:lvl5pPr>
          </a:lstStyle>
          <a:p>
            <a:pPr lvl="0"/>
            <a:r>
              <a:rPr lang="en-US" dirty="0" smtClean="0"/>
              <a:t>CLICK TO EDIT MASTER TEXT STYLES</a:t>
            </a:r>
            <a:endParaRPr lang="en-US" dirty="0"/>
          </a:p>
        </p:txBody>
      </p:sp>
      <p:pic>
        <p:nvPicPr>
          <p:cNvPr id="5" name="Picture 4" descr="pmdcologo-r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24534" y="165614"/>
            <a:ext cx="1998133" cy="603665"/>
          </a:xfrm>
          <a:prstGeom prst="rect">
            <a:avLst/>
          </a:prstGeom>
        </p:spPr>
      </p:pic>
    </p:spTree>
    <p:extLst>
      <p:ext uri="{BB962C8B-B14F-4D97-AF65-F5344CB8AC3E}">
        <p14:creationId xmlns:p14="http://schemas.microsoft.com/office/powerpoint/2010/main" val="155001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a:p>
        </p:txBody>
      </p:sp>
      <p:sp>
        <p:nvSpPr>
          <p:cNvPr id="4" name="Text Placeholder 3"/>
          <p:cNvSpPr>
            <a:spLocks noGrp="1"/>
          </p:cNvSpPr>
          <p:nvPr>
            <p:ph type="body" sz="half" idx="2"/>
          </p:nvPr>
        </p:nvSpPr>
        <p:spPr>
          <a:xfrm>
            <a:off x="2389717" y="5367363"/>
            <a:ext cx="7315200" cy="8048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CA8601-A468-4BF7-9100-32C9FD2630E2}" type="datetimeFigureOut">
              <a:rPr lang="en-US" smtClean="0"/>
              <a:pPr/>
              <a:t>14/2/19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BACB7-4DE1-45B4-B848-857951A0AD7E}" type="slidenum">
              <a:rPr lang="en-US" smtClean="0"/>
              <a:pPr/>
              <a:t>‹#›</a:t>
            </a:fld>
            <a:endParaRPr lang="en-US"/>
          </a:p>
        </p:txBody>
      </p:sp>
    </p:spTree>
    <p:extLst>
      <p:ext uri="{BB962C8B-B14F-4D97-AF65-F5344CB8AC3E}">
        <p14:creationId xmlns:p14="http://schemas.microsoft.com/office/powerpoint/2010/main" val="2440001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6" name="Shape 16"/>
          <p:cNvSpPr>
            <a:spLocks noGrp="1"/>
          </p:cNvSpPr>
          <p:nvPr>
            <p:ph type="sldNum" sz="quarter" idx="2"/>
          </p:nvPr>
        </p:nvSpPr>
        <p:spPr>
          <a:xfrm>
            <a:off x="11264755" y="6383358"/>
            <a:ext cx="317643" cy="329537"/>
          </a:xfrm>
          <a:prstGeom prst="rect">
            <a:avLst/>
          </a:prstGeom>
        </p:spPr>
        <p:txBody>
          <a:bodyPr wrap="none" lIns="60918" tIns="60918" rIns="60918" bIns="60918"/>
          <a:lstStyle>
            <a:lvl1pPr>
              <a:defRPr>
                <a:uFillTx/>
              </a:defRPr>
            </a:lvl1pPr>
          </a:lstStyle>
          <a:p>
            <a:pPr lvl="0"/>
            <a:fld id="{86CB4B4D-7CA3-9044-876B-883B54F8677D}" type="slidenum">
              <a:t>‹#›</a:t>
            </a:fld>
            <a:endParaRPr/>
          </a:p>
        </p:txBody>
      </p:sp>
    </p:spTree>
    <p:extLst>
      <p:ext uri="{BB962C8B-B14F-4D97-AF65-F5344CB8AC3E}">
        <p14:creationId xmlns:p14="http://schemas.microsoft.com/office/powerpoint/2010/main" val="2231720877"/>
      </p:ext>
    </p:extLst>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9198E7-B398-4BD9-AA14-9DD92149D38B}" type="datetimeFigureOut">
              <a:rPr lang="en-US" smtClean="0"/>
              <a:t>14/2/19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339FE-C954-4EC9-BB27-11DF2D68EF4D}" type="slidenum">
              <a:rPr lang="en-US" smtClean="0"/>
              <a:t>‹#›</a:t>
            </a:fld>
            <a:endParaRPr lang="en-US"/>
          </a:p>
        </p:txBody>
      </p:sp>
    </p:spTree>
    <p:extLst>
      <p:ext uri="{BB962C8B-B14F-4D97-AF65-F5344CB8AC3E}">
        <p14:creationId xmlns:p14="http://schemas.microsoft.com/office/powerpoint/2010/main" val="2981235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3631" y="905703"/>
            <a:ext cx="11400381" cy="324465"/>
          </a:xfrm>
          <a:prstGeom prst="rect">
            <a:avLst/>
          </a:prstGeom>
        </p:spPr>
        <p:txBody>
          <a:bodyPr vert="horz" lIns="0" tIns="0" rIns="0" bIns="0" rtlCol="0" anchor="t" anchorCtr="0">
            <a:noAutofit/>
          </a:bodyPr>
          <a:lstStyle/>
          <a:p>
            <a:r>
              <a:rPr lang="en-US" dirty="0"/>
              <a:t>Slide title</a:t>
            </a:r>
            <a:endParaRPr lang="en-GB" dirty="0"/>
          </a:p>
        </p:txBody>
      </p:sp>
      <p:sp>
        <p:nvSpPr>
          <p:cNvPr id="3" name="Text Placeholder 2"/>
          <p:cNvSpPr>
            <a:spLocks noGrp="1"/>
          </p:cNvSpPr>
          <p:nvPr>
            <p:ph type="body" idx="1"/>
          </p:nvPr>
        </p:nvSpPr>
        <p:spPr>
          <a:xfrm>
            <a:off x="383457" y="1773238"/>
            <a:ext cx="11400555" cy="4403725"/>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383458" y="497149"/>
            <a:ext cx="3382297" cy="254173"/>
          </a:xfrm>
          <a:prstGeom prst="rect">
            <a:avLst/>
          </a:prstGeom>
        </p:spPr>
        <p:txBody>
          <a:bodyPr vert="horz" lIns="0" tIns="0" rIns="0" bIns="0" rtlCol="0" anchor="t" anchorCtr="0">
            <a:noAutofit/>
          </a:bodyPr>
          <a:lstStyle>
            <a:lvl1pPr algn="l">
              <a:lnSpc>
                <a:spcPct val="100000"/>
              </a:lnSpc>
              <a:defRPr sz="1050" b="0">
                <a:solidFill>
                  <a:schemeClr val="tx1"/>
                </a:solidFill>
                <a:latin typeface="+mn-lt"/>
              </a:defRPr>
            </a:lvl1pPr>
          </a:lstStyle>
          <a:p>
            <a:endParaRPr lang="en-GB" dirty="0"/>
          </a:p>
        </p:txBody>
      </p:sp>
      <p:sp>
        <p:nvSpPr>
          <p:cNvPr id="6" name="Slide Number Placeholder 5"/>
          <p:cNvSpPr>
            <a:spLocks noGrp="1"/>
          </p:cNvSpPr>
          <p:nvPr>
            <p:ph type="sldNum" sz="quarter" idx="4"/>
          </p:nvPr>
        </p:nvSpPr>
        <p:spPr>
          <a:xfrm>
            <a:off x="9065341" y="497149"/>
            <a:ext cx="2718671" cy="254173"/>
          </a:xfrm>
          <a:prstGeom prst="rect">
            <a:avLst/>
          </a:prstGeom>
        </p:spPr>
        <p:txBody>
          <a:bodyPr vert="horz" lIns="0" tIns="0" rIns="0" bIns="0" rtlCol="0" anchor="t" anchorCtr="0">
            <a:noAutofit/>
          </a:bodyPr>
          <a:lstStyle>
            <a:lvl1pPr algn="r">
              <a:lnSpc>
                <a:spcPct val="100000"/>
              </a:lnSpc>
              <a:defRPr sz="1050">
                <a:solidFill>
                  <a:schemeClr val="tx1"/>
                </a:solidFill>
                <a:latin typeface="+mn-lt"/>
              </a:defRPr>
            </a:lvl1pPr>
          </a:lstStyle>
          <a:p>
            <a:fld id="{1E899A84-0A7C-4488-B245-0310F52DBB74}" type="slidenum">
              <a:rPr lang="en-GB" smtClean="0"/>
              <a:pPr/>
              <a:t>‹#›</a:t>
            </a:fld>
            <a:endParaRPr lang="en-GB" dirty="0"/>
          </a:p>
        </p:txBody>
      </p:sp>
      <p:sp>
        <p:nvSpPr>
          <p:cNvPr id="4" name="Date Placeholder 3">
            <a:extLst>
              <a:ext uri="{FF2B5EF4-FFF2-40B4-BE49-F238E27FC236}">
                <a16:creationId xmlns:a16="http://schemas.microsoft.com/office/drawing/2014/main" xmlns="" id="{D5D6CB6B-5AAF-4E2B-8182-D7AAA6F47000}"/>
              </a:ext>
            </a:extLst>
          </p:cNvPr>
          <p:cNvSpPr>
            <a:spLocks noGrp="1"/>
          </p:cNvSpPr>
          <p:nvPr>
            <p:ph type="dt" sz="half" idx="2"/>
          </p:nvPr>
        </p:nvSpPr>
        <p:spPr>
          <a:xfrm>
            <a:off x="4259263" y="497149"/>
            <a:ext cx="2743200" cy="255600"/>
          </a:xfrm>
          <a:prstGeom prst="rect">
            <a:avLst/>
          </a:prstGeom>
        </p:spPr>
        <p:txBody>
          <a:bodyPr vert="horz" lIns="0" tIns="0" rIns="0" bIns="0" rtlCol="0" anchor="t" anchorCtr="0"/>
          <a:lstStyle>
            <a:lvl1pPr algn="l">
              <a:defRPr sz="1050">
                <a:solidFill>
                  <a:schemeClr val="tx1"/>
                </a:solidFill>
                <a:latin typeface="+mn-lt"/>
              </a:defRPr>
            </a:lvl1pPr>
          </a:lstStyle>
          <a:p>
            <a:r>
              <a:rPr lang="en-US" smtClean="0"/>
              <a:t>22 February 2018</a:t>
            </a:r>
            <a:endParaRPr lang="en-GB" dirty="0"/>
          </a:p>
        </p:txBody>
      </p:sp>
    </p:spTree>
    <p:extLst>
      <p:ext uri="{BB962C8B-B14F-4D97-AF65-F5344CB8AC3E}">
        <p14:creationId xmlns:p14="http://schemas.microsoft.com/office/powerpoint/2010/main" val="3562243721"/>
      </p:ext>
    </p:extLst>
  </p:cSld>
  <p:clrMap bg1="lt1" tx1="dk1" bg2="lt2" tx2="dk2" accent1="accent1" accent2="accent2" accent3="accent3" accent4="accent4" accent5="accent5" accent6="accent6" hlink="hlink" folHlink="folHlink"/>
  <p:sldLayoutIdLst>
    <p:sldLayoutId id="2147483650" r:id="rId1"/>
    <p:sldLayoutId id="2147483770"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Lst>
  <p:hf hdr="0"/>
  <p:txStyles>
    <p:titleStyle>
      <a:lvl1pPr algn="l" defTabSz="914400" rtl="0" eaLnBrk="1" latinLnBrk="0" hangingPunct="1">
        <a:lnSpc>
          <a:spcPct val="100000"/>
        </a:lnSpc>
        <a:spcBef>
          <a:spcPct val="0"/>
        </a:spcBef>
        <a:buNone/>
        <a:defRPr sz="1800" kern="1200">
          <a:solidFill>
            <a:schemeClr val="tx1"/>
          </a:solidFill>
          <a:latin typeface="+mn-lt"/>
          <a:ea typeface="+mj-ea"/>
          <a:cs typeface="+mj-cs"/>
        </a:defRPr>
      </a:lvl1pPr>
    </p:titleStyle>
    <p:bodyStyle>
      <a:lvl1pPr marL="360000" indent="-360000" algn="l" defTabSz="914400" rtl="0" eaLnBrk="1" latinLnBrk="0" hangingPunct="1">
        <a:lnSpc>
          <a:spcPct val="100000"/>
        </a:lnSpc>
        <a:spcBef>
          <a:spcPts val="1000"/>
        </a:spcBef>
        <a:buClr>
          <a:schemeClr val="accent1"/>
        </a:buClr>
        <a:buSzPct val="90000"/>
        <a:buFont typeface="Arial"/>
        <a:buChar char="•"/>
        <a:defRPr sz="1400" kern="1200">
          <a:solidFill>
            <a:schemeClr val="tx1"/>
          </a:solidFill>
          <a:latin typeface="+mn-lt"/>
          <a:ea typeface="+mn-ea"/>
          <a:cs typeface="+mn-cs"/>
        </a:defRPr>
      </a:lvl1pPr>
      <a:lvl2pPr marL="719138" indent="-358775" algn="l" defTabSz="914400" rtl="0" eaLnBrk="1" latinLnBrk="0" hangingPunct="1">
        <a:lnSpc>
          <a:spcPct val="100000"/>
        </a:lnSpc>
        <a:spcBef>
          <a:spcPts val="500"/>
        </a:spcBef>
        <a:buClr>
          <a:schemeClr val="accent1"/>
        </a:buClr>
        <a:buSzPct val="100000"/>
        <a:buFont typeface="Arial"/>
        <a:buChar char="•"/>
        <a:defRPr sz="1400" kern="1200">
          <a:solidFill>
            <a:schemeClr val="tx1"/>
          </a:solidFill>
          <a:latin typeface="+mn-lt"/>
          <a:ea typeface="+mn-ea"/>
          <a:cs typeface="+mn-cs"/>
        </a:defRPr>
      </a:lvl2pPr>
      <a:lvl3pPr marL="1074738" indent="-358775" algn="l" defTabSz="914400" rtl="0" eaLnBrk="1" latinLnBrk="0" hangingPunct="1">
        <a:lnSpc>
          <a:spcPct val="100000"/>
        </a:lnSpc>
        <a:spcBef>
          <a:spcPts val="500"/>
        </a:spcBef>
        <a:buClr>
          <a:schemeClr val="accent1"/>
        </a:buClr>
        <a:buSzPct val="100000"/>
        <a:buFont typeface="Arial"/>
        <a:buChar char="•"/>
        <a:tabLst>
          <a:tab pos="355600" algn="l"/>
          <a:tab pos="1163638" algn="l"/>
        </a:tabLst>
        <a:defRPr sz="1400" kern="1200">
          <a:solidFill>
            <a:schemeClr val="tx1"/>
          </a:solidFill>
          <a:latin typeface="+mn-lt"/>
          <a:ea typeface="+mn-ea"/>
          <a:cs typeface="+mn-cs"/>
        </a:defRPr>
      </a:lvl3pPr>
      <a:lvl4pPr marL="1438275" indent="-358775" algn="l" defTabSz="914400" rtl="0" eaLnBrk="1" latinLnBrk="0" hangingPunct="1">
        <a:lnSpc>
          <a:spcPct val="100000"/>
        </a:lnSpc>
        <a:spcBef>
          <a:spcPts val="500"/>
        </a:spcBef>
        <a:buClr>
          <a:schemeClr val="accent1"/>
        </a:buClr>
        <a:buSzPct val="100000"/>
        <a:buFont typeface="Arial"/>
        <a:buChar char="•"/>
        <a:tabLst>
          <a:tab pos="88900" algn="l"/>
          <a:tab pos="1339850" algn="l"/>
        </a:tabLst>
        <a:defRPr sz="1400" kern="1200">
          <a:solidFill>
            <a:schemeClr val="tx1"/>
          </a:solidFill>
          <a:latin typeface="+mn-lt"/>
          <a:ea typeface="+mn-ea"/>
          <a:cs typeface="+mn-cs"/>
        </a:defRPr>
      </a:lvl4pPr>
      <a:lvl5pPr marL="1793875" indent="-358775" algn="l" defTabSz="914400" rtl="0" eaLnBrk="1" latinLnBrk="0" hangingPunct="1">
        <a:lnSpc>
          <a:spcPct val="100000"/>
        </a:lnSpc>
        <a:spcBef>
          <a:spcPts val="500"/>
        </a:spcBef>
        <a:buClr>
          <a:schemeClr val="accent1"/>
        </a:buClr>
        <a:buSzPct val="100000"/>
        <a:buFont typeface="Arial"/>
        <a:buChar char="•"/>
        <a:tabLst>
          <a:tab pos="1882775" algn="l"/>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2" orient="horz" pos="2160" userDrawn="1">
          <p15:clr>
            <a:srgbClr val="F26B43"/>
          </p15:clr>
        </p15:guide>
        <p15:guide id="3" orient="horz" pos="504" userDrawn="1">
          <p15:clr>
            <a:srgbClr val="F26B43"/>
          </p15:clr>
        </p15:guide>
        <p15:guide id="4" pos="7423" userDrawn="1">
          <p15:clr>
            <a:srgbClr val="F26B43"/>
          </p15:clr>
        </p15:guide>
        <p15:guide id="5" pos="234" userDrawn="1">
          <p15:clr>
            <a:srgbClr val="F26B43"/>
          </p15:clr>
        </p15:guide>
        <p15:guide id="6" orient="horz" pos="1107" userDrawn="1">
          <p15:clr>
            <a:srgbClr val="F26B43"/>
          </p15:clr>
        </p15:guide>
        <p15:guide id="7" pos="2683" userDrawn="1">
          <p15:clr>
            <a:srgbClr val="F26B43"/>
          </p15:clr>
        </p15:guide>
        <p15:guide id="8" orient="horz" pos="389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hyperlink" Target="http://www.forbes.com/sites/kbrauer/2015/01/19/top-10-advanced-car-technologies-by-2020/"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3" Type="http://schemas.openxmlformats.org/officeDocument/2006/relationships/hyperlink" Target="http://www.entrepreneur.com/article/243297" TargetMode="External"/><Relationship Id="rId4"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hyperlink" Target="http://www.fastcocreate.com/3043109/sector-forecasting/25-predictions-for-what-marketing-will-look-like-in-2020" TargetMode="External"/><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06325" y="2565583"/>
            <a:ext cx="11428537" cy="1282402"/>
          </a:xfrm>
        </p:spPr>
        <p:txBody>
          <a:bodyPr/>
          <a:lstStyle/>
          <a:p>
            <a:pPr marL="0" indent="0" algn="ctr">
              <a:buNone/>
            </a:pPr>
            <a:r>
              <a:rPr lang="en-US" dirty="0" smtClean="0"/>
              <a:t>How We Are The Same. </a:t>
            </a:r>
            <a:endParaRPr lang="en-US" dirty="0"/>
          </a:p>
          <a:p>
            <a:pPr marL="0" indent="0" algn="ctr">
              <a:buNone/>
            </a:pPr>
            <a:r>
              <a:rPr lang="en-US" dirty="0" smtClean="0"/>
              <a:t>And What this means for Business. </a:t>
            </a:r>
            <a:endParaRPr lang="en-US" dirty="0"/>
          </a:p>
        </p:txBody>
      </p:sp>
    </p:spTree>
    <p:extLst>
      <p:ext uri="{BB962C8B-B14F-4D97-AF65-F5344CB8AC3E}">
        <p14:creationId xmlns:p14="http://schemas.microsoft.com/office/powerpoint/2010/main" val="2017785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4294967295"/>
          </p:nvPr>
        </p:nvSpPr>
        <p:spPr>
          <a:xfrm>
            <a:off x="9472613" y="496888"/>
            <a:ext cx="2719387" cy="254000"/>
          </a:xfrm>
        </p:spPr>
        <p:txBody>
          <a:bodyPr/>
          <a:lstStyle/>
          <a:p>
            <a:fld id="{AD2339FE-C954-4EC9-BB27-11DF2D68EF4D}" type="slidenum">
              <a:rPr lang="en-US" smtClean="0"/>
              <a:t>10</a:t>
            </a:fld>
            <a:endParaRPr lang="en-US"/>
          </a:p>
        </p:txBody>
      </p:sp>
      <p:pic>
        <p:nvPicPr>
          <p:cNvPr id="5" name="Picture 4"/>
          <p:cNvPicPr>
            <a:picLocks noChangeAspect="1"/>
          </p:cNvPicPr>
          <p:nvPr/>
        </p:nvPicPr>
        <p:blipFill rotWithShape="1">
          <a:blip r:embed="rId2"/>
          <a:srcRect t="11540"/>
          <a:stretch/>
        </p:blipFill>
        <p:spPr>
          <a:xfrm>
            <a:off x="2346799" y="987693"/>
            <a:ext cx="8048887" cy="5470445"/>
          </a:xfrm>
          <a:prstGeom prst="rect">
            <a:avLst/>
          </a:prstGeom>
        </p:spPr>
      </p:pic>
      <p:sp>
        <p:nvSpPr>
          <p:cNvPr id="6" name="Text Placeholder 1"/>
          <p:cNvSpPr>
            <a:spLocks noGrp="1"/>
          </p:cNvSpPr>
          <p:nvPr>
            <p:ph type="body" sz="quarter" idx="13"/>
          </p:nvPr>
        </p:nvSpPr>
        <p:spPr>
          <a:xfrm>
            <a:off x="406325" y="331515"/>
            <a:ext cx="11428537" cy="577081"/>
          </a:xfrm>
        </p:spPr>
        <p:txBody>
          <a:bodyPr/>
          <a:lstStyle/>
          <a:p>
            <a:pPr marL="0" indent="0" algn="ctr">
              <a:buNone/>
            </a:pPr>
            <a:r>
              <a:rPr lang="en-US" dirty="0" smtClean="0"/>
              <a:t>Hotels &amp; Accommodation</a:t>
            </a:r>
            <a:endParaRPr lang="en-US" dirty="0"/>
          </a:p>
        </p:txBody>
      </p:sp>
      <p:sp>
        <p:nvSpPr>
          <p:cNvPr id="2" name="Rectangle 1"/>
          <p:cNvSpPr/>
          <p:nvPr/>
        </p:nvSpPr>
        <p:spPr>
          <a:xfrm>
            <a:off x="1270022" y="937555"/>
            <a:ext cx="5668220" cy="5284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p>
        </p:txBody>
      </p:sp>
    </p:spTree>
    <p:extLst>
      <p:ext uri="{BB962C8B-B14F-4D97-AF65-F5344CB8AC3E}">
        <p14:creationId xmlns:p14="http://schemas.microsoft.com/office/powerpoint/2010/main" val="25733429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a:p>
        </p:txBody>
      </p:sp>
      <p:pic>
        <p:nvPicPr>
          <p:cNvPr id="4" name="Picture 3"/>
          <p:cNvPicPr>
            <a:picLocks noChangeAspect="1"/>
          </p:cNvPicPr>
          <p:nvPr/>
        </p:nvPicPr>
        <p:blipFill>
          <a:blip r:embed="rId2"/>
          <a:stretch>
            <a:fillRect/>
          </a:stretch>
        </p:blipFill>
        <p:spPr>
          <a:xfrm>
            <a:off x="2163657" y="1128792"/>
            <a:ext cx="7862948" cy="4926591"/>
          </a:xfrm>
          <a:prstGeom prst="rect">
            <a:avLst/>
          </a:prstGeom>
        </p:spPr>
      </p:pic>
      <p:sp>
        <p:nvSpPr>
          <p:cNvPr id="5" name="Text Placeholder 1"/>
          <p:cNvSpPr>
            <a:spLocks noGrp="1"/>
          </p:cNvSpPr>
          <p:nvPr>
            <p:ph type="body" sz="quarter" idx="13"/>
          </p:nvPr>
        </p:nvSpPr>
        <p:spPr>
          <a:xfrm>
            <a:off x="406325" y="331515"/>
            <a:ext cx="11428537" cy="577081"/>
          </a:xfrm>
        </p:spPr>
        <p:txBody>
          <a:bodyPr/>
          <a:lstStyle/>
          <a:p>
            <a:pPr marL="0" indent="0" algn="ctr">
              <a:buNone/>
            </a:pPr>
            <a:r>
              <a:rPr lang="en-US" dirty="0" smtClean="0"/>
              <a:t>Banking &amp; Regulation</a:t>
            </a:r>
            <a:endParaRPr lang="en-US" dirty="0"/>
          </a:p>
        </p:txBody>
      </p:sp>
    </p:spTree>
    <p:extLst>
      <p:ext uri="{BB962C8B-B14F-4D97-AF65-F5344CB8AC3E}">
        <p14:creationId xmlns:p14="http://schemas.microsoft.com/office/powerpoint/2010/main" val="31441610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22328" y="2886474"/>
            <a:ext cx="11428537" cy="577081"/>
          </a:xfrm>
        </p:spPr>
        <p:txBody>
          <a:bodyPr/>
          <a:lstStyle/>
          <a:p>
            <a:pPr marL="0" indent="0" algn="ctr">
              <a:buNone/>
            </a:pPr>
            <a:r>
              <a:rPr lang="en-US" dirty="0" smtClean="0"/>
              <a:t>Case: How Samsung changed</a:t>
            </a:r>
            <a:endParaRPr lang="en-US" dirty="0"/>
          </a:p>
        </p:txBody>
      </p:sp>
    </p:spTree>
    <p:extLst>
      <p:ext uri="{BB962C8B-B14F-4D97-AF65-F5344CB8AC3E}">
        <p14:creationId xmlns:p14="http://schemas.microsoft.com/office/powerpoint/2010/main" val="23394160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199259" y="1404889"/>
            <a:ext cx="11428537" cy="492443"/>
          </a:xfrm>
        </p:spPr>
        <p:txBody>
          <a:bodyPr/>
          <a:lstStyle/>
          <a:p>
            <a:pPr marL="0" indent="0">
              <a:buNone/>
            </a:pPr>
            <a:r>
              <a:rPr lang="en-US" sz="3200" dirty="0" smtClean="0"/>
              <a:t>Old Samsung</a:t>
            </a:r>
            <a:endParaRPr lang="en-US" sz="3200" dirty="0"/>
          </a:p>
        </p:txBody>
      </p:sp>
      <p:sp>
        <p:nvSpPr>
          <p:cNvPr id="6" name="Content Placeholder 5"/>
          <p:cNvSpPr>
            <a:spLocks noGrp="1"/>
          </p:cNvSpPr>
          <p:nvPr>
            <p:ph sz="half" idx="4294967295"/>
          </p:nvPr>
        </p:nvSpPr>
        <p:spPr>
          <a:xfrm>
            <a:off x="1239800" y="2361572"/>
            <a:ext cx="5157788" cy="3684587"/>
          </a:xfrm>
        </p:spPr>
        <p:txBody>
          <a:bodyPr/>
          <a:lstStyle/>
          <a:p>
            <a:r>
              <a:rPr lang="en-US" sz="1800" dirty="0" smtClean="0"/>
              <a:t>Marketing fragmentation</a:t>
            </a:r>
          </a:p>
          <a:p>
            <a:r>
              <a:rPr lang="en-US" sz="1800" dirty="0" smtClean="0"/>
              <a:t>Brand inconsistency</a:t>
            </a:r>
          </a:p>
          <a:p>
            <a:r>
              <a:rPr lang="en-US" sz="1800" dirty="0" smtClean="0"/>
              <a:t>Cheap commodity</a:t>
            </a:r>
          </a:p>
          <a:p>
            <a:r>
              <a:rPr lang="en-US" sz="1800" dirty="0" smtClean="0"/>
              <a:t>R&amp;D-cost</a:t>
            </a:r>
          </a:p>
          <a:p>
            <a:r>
              <a:rPr lang="en-US" sz="1800" dirty="0" smtClean="0"/>
              <a:t>Korean Manufacturing Company</a:t>
            </a:r>
          </a:p>
          <a:p>
            <a:r>
              <a:rPr lang="en-US" sz="1800" dirty="0" smtClean="0"/>
              <a:t>Products standalone</a:t>
            </a:r>
          </a:p>
          <a:p>
            <a:r>
              <a:rPr lang="en-US" sz="1800" dirty="0" smtClean="0"/>
              <a:t>OEM</a:t>
            </a:r>
          </a:p>
          <a:p>
            <a:endParaRPr lang="en-US" sz="1800" dirty="0"/>
          </a:p>
        </p:txBody>
      </p:sp>
      <p:sp>
        <p:nvSpPr>
          <p:cNvPr id="7" name="Text Placeholder 6"/>
          <p:cNvSpPr>
            <a:spLocks noGrp="1"/>
          </p:cNvSpPr>
          <p:nvPr>
            <p:ph type="body" sz="quarter" idx="4294967295"/>
          </p:nvPr>
        </p:nvSpPr>
        <p:spPr>
          <a:xfrm>
            <a:off x="6812260" y="1414980"/>
            <a:ext cx="5183187" cy="823913"/>
          </a:xfrm>
        </p:spPr>
        <p:txBody>
          <a:bodyPr/>
          <a:lstStyle/>
          <a:p>
            <a:pPr marL="0" indent="0">
              <a:buNone/>
            </a:pPr>
            <a:r>
              <a:rPr lang="en-US" sz="3200" b="1" dirty="0" smtClean="0"/>
              <a:t>New Samsung</a:t>
            </a:r>
            <a:endParaRPr lang="en-US" sz="3200" b="1" dirty="0"/>
          </a:p>
        </p:txBody>
      </p:sp>
      <p:sp>
        <p:nvSpPr>
          <p:cNvPr id="8" name="Content Placeholder 7"/>
          <p:cNvSpPr>
            <a:spLocks noGrp="1"/>
          </p:cNvSpPr>
          <p:nvPr>
            <p:ph sz="quarter" idx="4294967295"/>
          </p:nvPr>
        </p:nvSpPr>
        <p:spPr>
          <a:xfrm>
            <a:off x="7008813" y="2376690"/>
            <a:ext cx="5183187" cy="3684587"/>
          </a:xfrm>
        </p:spPr>
        <p:txBody>
          <a:bodyPr/>
          <a:lstStyle/>
          <a:p>
            <a:r>
              <a:rPr lang="en-US" sz="1800" dirty="0" smtClean="0"/>
              <a:t>Single brand agency</a:t>
            </a:r>
          </a:p>
          <a:p>
            <a:r>
              <a:rPr lang="en-US" sz="1800" dirty="0" smtClean="0"/>
              <a:t>Single brand identity</a:t>
            </a:r>
          </a:p>
          <a:p>
            <a:r>
              <a:rPr lang="en-US" sz="1800" dirty="0" smtClean="0"/>
              <a:t>High Quality products</a:t>
            </a:r>
          </a:p>
          <a:p>
            <a:r>
              <a:rPr lang="en-US" sz="1800" dirty="0" smtClean="0"/>
              <a:t>R&amp;D</a:t>
            </a:r>
          </a:p>
          <a:p>
            <a:r>
              <a:rPr lang="en-US" sz="1800" dirty="0" smtClean="0"/>
              <a:t>Integration / Digital World</a:t>
            </a:r>
          </a:p>
          <a:p>
            <a:r>
              <a:rPr lang="en-US" sz="1800" dirty="0" smtClean="0"/>
              <a:t>OBM</a:t>
            </a:r>
            <a:endParaRPr lang="en-US" sz="1800" dirty="0"/>
          </a:p>
        </p:txBody>
      </p:sp>
    </p:spTree>
    <p:extLst>
      <p:ext uri="{BB962C8B-B14F-4D97-AF65-F5344CB8AC3E}">
        <p14:creationId xmlns:p14="http://schemas.microsoft.com/office/powerpoint/2010/main" val="4092071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37447" y="2856237"/>
            <a:ext cx="11428537" cy="577081"/>
          </a:xfrm>
        </p:spPr>
        <p:txBody>
          <a:bodyPr/>
          <a:lstStyle/>
          <a:p>
            <a:pPr marL="0" indent="0" algn="ctr">
              <a:buNone/>
            </a:pPr>
            <a:r>
              <a:rPr lang="en-US" dirty="0" smtClean="0"/>
              <a:t>How Startups </a:t>
            </a:r>
            <a:r>
              <a:rPr lang="en-US" dirty="0" smtClean="0"/>
              <a:t>are doing it?</a:t>
            </a:r>
            <a:endParaRPr lang="en-US" dirty="0"/>
          </a:p>
        </p:txBody>
      </p:sp>
    </p:spTree>
    <p:extLst>
      <p:ext uri="{BB962C8B-B14F-4D97-AF65-F5344CB8AC3E}">
        <p14:creationId xmlns:p14="http://schemas.microsoft.com/office/powerpoint/2010/main" val="16690147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a:p>
        </p:txBody>
      </p:sp>
      <p:sp>
        <p:nvSpPr>
          <p:cNvPr id="3" name="Text Placeholder 2"/>
          <p:cNvSpPr>
            <a:spLocks noGrp="1"/>
          </p:cNvSpPr>
          <p:nvPr>
            <p:ph type="body" sz="quarter" idx="13"/>
          </p:nvPr>
        </p:nvSpPr>
        <p:spPr>
          <a:xfrm>
            <a:off x="539590" y="723422"/>
            <a:ext cx="11428537" cy="577081"/>
          </a:xfrm>
        </p:spPr>
        <p:txBody>
          <a:bodyPr/>
          <a:lstStyle/>
          <a:p>
            <a:pPr marL="0" indent="0">
              <a:buNone/>
            </a:pPr>
            <a:r>
              <a:rPr lang="en-US" dirty="0" smtClean="0"/>
              <a:t>Process</a:t>
            </a:r>
            <a:endParaRPr lang="en-US" dirty="0"/>
          </a:p>
        </p:txBody>
      </p:sp>
      <p:graphicFrame>
        <p:nvGraphicFramePr>
          <p:cNvPr id="5" name="Diagram 4"/>
          <p:cNvGraphicFramePr/>
          <p:nvPr>
            <p:extLst>
              <p:ext uri="{D42A27DB-BD31-4B8C-83A1-F6EECF244321}">
                <p14:modId xmlns:p14="http://schemas.microsoft.com/office/powerpoint/2010/main" val="1580344977"/>
              </p:ext>
            </p:extLst>
          </p:nvPr>
        </p:nvGraphicFramePr>
        <p:xfrm>
          <a:off x="1528655" y="1701269"/>
          <a:ext cx="9524693" cy="3912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79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Intelligent Autos</a:t>
            </a:r>
            <a:endParaRPr lang="en-US" dirty="0"/>
          </a:p>
        </p:txBody>
      </p:sp>
      <p:pic>
        <p:nvPicPr>
          <p:cNvPr id="5" name="Picture Placeholder 4"/>
          <p:cNvPicPr>
            <a:picLocks noGrp="1" noChangeAspect="1"/>
          </p:cNvPicPr>
          <p:nvPr>
            <p:ph type="pic" idx="1"/>
          </p:nvPr>
        </p:nvPicPr>
        <p:blipFill>
          <a:blip r:embed="rId3"/>
          <a:srcRect l="-5570" r="-5570"/>
          <a:stretch>
            <a:fillRect/>
          </a:stretch>
        </p:blipFill>
        <p:spPr/>
      </p:pic>
      <p:sp>
        <p:nvSpPr>
          <p:cNvPr id="4" name="Text Placeholder 3"/>
          <p:cNvSpPr>
            <a:spLocks noGrp="1"/>
          </p:cNvSpPr>
          <p:nvPr>
            <p:ph type="body" sz="half" idx="2"/>
          </p:nvPr>
        </p:nvSpPr>
        <p:spPr/>
        <p:txBody>
          <a:bodyPr>
            <a:normAutofit fontScale="70000" lnSpcReduction="20000"/>
          </a:bodyPr>
          <a:lstStyle/>
          <a:p>
            <a:r>
              <a:rPr lang="en-US" dirty="0"/>
              <a:t>“by 2020 we’ll have cars capable of being fully autonomous in certain circumstances, most likely rural interstates with minimal variables (and no inclement weather)</a:t>
            </a:r>
            <a:r>
              <a:rPr lang="en-US" dirty="0" smtClean="0"/>
              <a:t>.” </a:t>
            </a:r>
          </a:p>
          <a:p>
            <a:r>
              <a:rPr lang="en-US" dirty="0" smtClean="0">
                <a:hlinkClick r:id="rId4"/>
              </a:rPr>
              <a:t>source</a:t>
            </a:r>
            <a:endParaRPr lang="en-US" dirty="0" smtClean="0"/>
          </a:p>
          <a:p>
            <a:endParaRPr lang="en-US" dirty="0"/>
          </a:p>
        </p:txBody>
      </p:sp>
      <p:sp>
        <p:nvSpPr>
          <p:cNvPr id="6" name="Rectangle 5"/>
          <p:cNvSpPr/>
          <p:nvPr/>
        </p:nvSpPr>
        <p:spPr>
          <a:xfrm>
            <a:off x="1432912" y="612777"/>
            <a:ext cx="2768133" cy="71803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latin typeface="Raleway"/>
              <a:cs typeface="Raleway"/>
            </a:endParaRPr>
          </a:p>
        </p:txBody>
      </p:sp>
    </p:spTree>
    <p:extLst>
      <p:ext uri="{BB962C8B-B14F-4D97-AF65-F5344CB8AC3E}">
        <p14:creationId xmlns:p14="http://schemas.microsoft.com/office/powerpoint/2010/main" val="24080474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 </a:t>
            </a:r>
            <a:endParaRPr lang="en-US" dirty="0"/>
          </a:p>
        </p:txBody>
      </p:sp>
      <p:sp>
        <p:nvSpPr>
          <p:cNvPr id="4" name="Text Placeholder 3"/>
          <p:cNvSpPr>
            <a:spLocks noGrp="1"/>
          </p:cNvSpPr>
          <p:nvPr>
            <p:ph type="body" sz="half" idx="2"/>
          </p:nvPr>
        </p:nvSpPr>
        <p:spPr/>
        <p:txBody>
          <a:bodyPr>
            <a:normAutofit fontScale="70000" lnSpcReduction="20000"/>
          </a:bodyPr>
          <a:lstStyle/>
          <a:p>
            <a:r>
              <a:rPr lang="en-US" dirty="0"/>
              <a:t>The X Prize Foundation, an innovation organization led by Dr. Peter </a:t>
            </a:r>
            <a:r>
              <a:rPr lang="en-US" dirty="0" err="1"/>
              <a:t>Diamandis</a:t>
            </a:r>
            <a:r>
              <a:rPr lang="en-US" dirty="0"/>
              <a:t>, is offering a $10 million award to the first team to deliver a working "</a:t>
            </a:r>
            <a:r>
              <a:rPr lang="en-US" dirty="0" err="1"/>
              <a:t>tricorder</a:t>
            </a:r>
            <a:r>
              <a:rPr lang="en-US" dirty="0"/>
              <a:t>,"” the handheld diagnostic device used by medical officers in Star Trek to detect diseases. </a:t>
            </a:r>
            <a:endParaRPr lang="en-US" dirty="0" smtClean="0"/>
          </a:p>
          <a:p>
            <a:r>
              <a:rPr lang="en-US" dirty="0" smtClean="0">
                <a:hlinkClick r:id="rId3"/>
              </a:rPr>
              <a:t>source</a:t>
            </a:r>
            <a:r>
              <a:rPr lang="en-US" dirty="0" smtClean="0"/>
              <a:t>:</a:t>
            </a:r>
            <a:endParaRPr lang="en-US" dirty="0"/>
          </a:p>
        </p:txBody>
      </p:sp>
      <p:pic>
        <p:nvPicPr>
          <p:cNvPr id="7" name="Picture Placeholder 6"/>
          <p:cNvPicPr>
            <a:picLocks noGrp="1" noChangeAspect="1"/>
          </p:cNvPicPr>
          <p:nvPr>
            <p:ph type="pic" idx="1"/>
          </p:nvPr>
        </p:nvPicPr>
        <p:blipFill>
          <a:blip r:embed="rId4"/>
          <a:srcRect l="-15987" r="-15987"/>
          <a:stretch>
            <a:fillRect/>
          </a:stretch>
        </p:blipFill>
        <p:spPr>
          <a:xfrm>
            <a:off x="3400981" y="644134"/>
            <a:ext cx="5606322" cy="4114800"/>
          </a:xfrm>
        </p:spPr>
      </p:pic>
      <p:sp>
        <p:nvSpPr>
          <p:cNvPr id="8" name="Rectangle 7"/>
          <p:cNvSpPr/>
          <p:nvPr/>
        </p:nvSpPr>
        <p:spPr>
          <a:xfrm>
            <a:off x="2035392" y="1069731"/>
            <a:ext cx="2768133" cy="71803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p>
        </p:txBody>
      </p:sp>
    </p:spTree>
    <p:extLst>
      <p:ext uri="{BB962C8B-B14F-4D97-AF65-F5344CB8AC3E}">
        <p14:creationId xmlns:p14="http://schemas.microsoft.com/office/powerpoint/2010/main" val="148870927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t>
            </a:r>
            <a:endParaRPr lang="en-US" dirty="0"/>
          </a:p>
        </p:txBody>
      </p:sp>
      <p:pic>
        <p:nvPicPr>
          <p:cNvPr id="5" name="Picture Placeholder 4"/>
          <p:cNvPicPr>
            <a:picLocks noGrp="1" noChangeAspect="1"/>
          </p:cNvPicPr>
          <p:nvPr>
            <p:ph type="pic" idx="1"/>
          </p:nvPr>
        </p:nvPicPr>
        <p:blipFill>
          <a:blip r:embed="rId3"/>
          <a:srcRect t="-7596" b="-7596"/>
          <a:stretch>
            <a:fillRect/>
          </a:stretch>
        </p:blipFill>
        <p:spPr>
          <a:xfrm>
            <a:off x="3136697" y="612775"/>
            <a:ext cx="5898523" cy="4114800"/>
          </a:xfrm>
        </p:spPr>
      </p:pic>
      <p:sp>
        <p:nvSpPr>
          <p:cNvPr id="4" name="Text Placeholder 3"/>
          <p:cNvSpPr>
            <a:spLocks noGrp="1"/>
          </p:cNvSpPr>
          <p:nvPr>
            <p:ph type="body" sz="half" idx="2"/>
          </p:nvPr>
        </p:nvSpPr>
        <p:spPr/>
        <p:txBody>
          <a:bodyPr>
            <a:normAutofit/>
          </a:bodyPr>
          <a:lstStyle/>
          <a:p>
            <a:r>
              <a:rPr lang="en-US" dirty="0"/>
              <a:t>"Most branded content will come from consumers</a:t>
            </a:r>
            <a:r>
              <a:rPr lang="en-US" dirty="0" smtClean="0"/>
              <a:t>.”</a:t>
            </a:r>
          </a:p>
          <a:p>
            <a:r>
              <a:rPr lang="en-US" dirty="0" smtClean="0">
                <a:hlinkClick r:id="rId4"/>
              </a:rPr>
              <a:t>Source</a:t>
            </a:r>
            <a:endParaRPr lang="en-US" dirty="0" smtClean="0"/>
          </a:p>
          <a:p>
            <a:endParaRPr lang="en-US" dirty="0"/>
          </a:p>
        </p:txBody>
      </p:sp>
      <p:sp>
        <p:nvSpPr>
          <p:cNvPr id="6" name="Rectangle 5"/>
          <p:cNvSpPr/>
          <p:nvPr/>
        </p:nvSpPr>
        <p:spPr>
          <a:xfrm>
            <a:off x="1883722" y="1488769"/>
            <a:ext cx="2768133" cy="71803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latin typeface="Raleway"/>
              <a:cs typeface="Raleway"/>
            </a:endParaRPr>
          </a:p>
        </p:txBody>
      </p:sp>
    </p:spTree>
    <p:extLst>
      <p:ext uri="{BB962C8B-B14F-4D97-AF65-F5344CB8AC3E}">
        <p14:creationId xmlns:p14="http://schemas.microsoft.com/office/powerpoint/2010/main" val="45297529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endParaRPr lang="en-US"/>
          </a:p>
        </p:txBody>
      </p:sp>
      <p:sp>
        <p:nvSpPr>
          <p:cNvPr id="9" name="Title 5"/>
          <p:cNvSpPr>
            <a:spLocks noGrp="1"/>
          </p:cNvSpPr>
          <p:nvPr>
            <p:ph type="body" sz="quarter" idx="13"/>
          </p:nvPr>
        </p:nvSpPr>
        <p:spPr>
          <a:xfrm>
            <a:off x="429840" y="2652051"/>
            <a:ext cx="11428537" cy="492443"/>
          </a:xfrm>
        </p:spPr>
        <p:txBody>
          <a:bodyPr/>
          <a:lstStyle/>
          <a:p>
            <a:pPr marL="0" indent="0" algn="ctr">
              <a:buNone/>
            </a:pPr>
            <a:r>
              <a:rPr lang="en-US" sz="3200" dirty="0" smtClean="0">
                <a:solidFill>
                  <a:srgbClr val="000000"/>
                </a:solidFill>
                <a:effectLst/>
              </a:rPr>
              <a:t>You Must Understand ‘Desire’</a:t>
            </a:r>
            <a:endParaRPr lang="en-US" sz="3200" dirty="0">
              <a:solidFill>
                <a:srgbClr val="000000"/>
              </a:solidFill>
              <a:effectLst/>
            </a:endParaRPr>
          </a:p>
        </p:txBody>
      </p:sp>
    </p:spTree>
    <p:extLst>
      <p:ext uri="{BB962C8B-B14F-4D97-AF65-F5344CB8AC3E}">
        <p14:creationId xmlns:p14="http://schemas.microsoft.com/office/powerpoint/2010/main" val="3193362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3"/>
          </p:nvPr>
        </p:nvSpPr>
        <p:spPr>
          <a:xfrm>
            <a:off x="1355856" y="4216072"/>
            <a:ext cx="11428537" cy="577081"/>
          </a:xfrm>
        </p:spPr>
        <p:txBody>
          <a:bodyPr/>
          <a:lstStyle/>
          <a:p>
            <a:pPr marL="0" indent="0">
              <a:buNone/>
            </a:pPr>
            <a:r>
              <a:rPr lang="en-US" dirty="0" smtClean="0"/>
              <a:t>SD5906</a:t>
            </a:r>
            <a:endParaRPr lang="en-US" dirty="0"/>
          </a:p>
        </p:txBody>
      </p:sp>
      <p:sp>
        <p:nvSpPr>
          <p:cNvPr id="2" name="Title 1"/>
          <p:cNvSpPr>
            <a:spLocks noGrp="1"/>
          </p:cNvSpPr>
          <p:nvPr>
            <p:ph type="ctrTitle" idx="4294967295"/>
          </p:nvPr>
        </p:nvSpPr>
        <p:spPr>
          <a:xfrm>
            <a:off x="1258010" y="2289078"/>
            <a:ext cx="9144000" cy="2387600"/>
          </a:xfrm>
        </p:spPr>
        <p:txBody>
          <a:bodyPr/>
          <a:lstStyle/>
          <a:p>
            <a:r>
              <a:rPr lang="en-US" sz="5400" dirty="0" smtClean="0"/>
              <a:t>How </a:t>
            </a:r>
            <a:r>
              <a:rPr lang="en-US" sz="5400" dirty="0" smtClean="0"/>
              <a:t>global </a:t>
            </a:r>
            <a:r>
              <a:rPr lang="en-US" sz="5400" dirty="0" smtClean="0"/>
              <a:t>businesses take advantage of ‘sameness’</a:t>
            </a:r>
            <a:endParaRPr lang="en-US" sz="5400" dirty="0"/>
          </a:p>
        </p:txBody>
      </p:sp>
    </p:spTree>
    <p:extLst>
      <p:ext uri="{BB962C8B-B14F-4D97-AF65-F5344CB8AC3E}">
        <p14:creationId xmlns:p14="http://schemas.microsoft.com/office/powerpoint/2010/main" val="3401171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a:p>
        </p:txBody>
      </p:sp>
      <p:sp>
        <p:nvSpPr>
          <p:cNvPr id="3" name="Text Placeholder 2"/>
          <p:cNvSpPr>
            <a:spLocks noGrp="1"/>
          </p:cNvSpPr>
          <p:nvPr>
            <p:ph type="body" sz="quarter" idx="13"/>
          </p:nvPr>
        </p:nvSpPr>
        <p:spPr/>
        <p:txBody>
          <a:bodyPr/>
          <a:lstStyle/>
          <a:p>
            <a:pPr marL="0" indent="0">
              <a:buNone/>
            </a:pPr>
            <a:r>
              <a:rPr lang="en-US" dirty="0" smtClean="0"/>
              <a:t>Desire</a:t>
            </a:r>
            <a:endParaRPr lang="en-US" dirty="0"/>
          </a:p>
        </p:txBody>
      </p:sp>
      <p:sp>
        <p:nvSpPr>
          <p:cNvPr id="4" name="Rectangle 3"/>
          <p:cNvSpPr/>
          <p:nvPr/>
        </p:nvSpPr>
        <p:spPr>
          <a:xfrm>
            <a:off x="1638404" y="2203028"/>
            <a:ext cx="8521269" cy="2031325"/>
          </a:xfrm>
          <a:prstGeom prst="rect">
            <a:avLst/>
          </a:prstGeom>
        </p:spPr>
        <p:txBody>
          <a:bodyPr wrap="square">
            <a:spAutoFit/>
          </a:bodyPr>
          <a:lstStyle/>
          <a:p>
            <a:r>
              <a:rPr lang="en-US" dirty="0"/>
              <a:t>Desire is a sense of longing or hoping for a person, object, or outcome. The same sense is expressed by emotions such as "craving". When a person desires something or someone, their sense of longing is excited by the enjoyment or the thought of the item or person, and they want to take actions to obtain their goal. The motivational aspect of desire has long been noted by philosophers</a:t>
            </a:r>
            <a:r>
              <a:rPr lang="en-US" b="1" dirty="0"/>
              <a:t>; Thomas Hobbes (1588–1679) asserted that human desire is the fundamental motivation of all human action.</a:t>
            </a:r>
          </a:p>
        </p:txBody>
      </p:sp>
      <p:sp>
        <p:nvSpPr>
          <p:cNvPr id="5" name="Rectangle 4"/>
          <p:cNvSpPr/>
          <p:nvPr/>
        </p:nvSpPr>
        <p:spPr>
          <a:xfrm>
            <a:off x="1753914" y="4726085"/>
            <a:ext cx="3839513" cy="369332"/>
          </a:xfrm>
          <a:prstGeom prst="rect">
            <a:avLst/>
          </a:prstGeom>
        </p:spPr>
        <p:txBody>
          <a:bodyPr wrap="none">
            <a:spAutoFit/>
          </a:bodyPr>
          <a:lstStyle/>
          <a:p>
            <a:r>
              <a:rPr lang="en-US" dirty="0"/>
              <a:t>https://</a:t>
            </a:r>
            <a:r>
              <a:rPr lang="en-US" dirty="0" err="1"/>
              <a:t>en.wikipedia.org</a:t>
            </a:r>
            <a:r>
              <a:rPr lang="en-US" dirty="0"/>
              <a:t>/wiki/Desire</a:t>
            </a:r>
          </a:p>
        </p:txBody>
      </p:sp>
    </p:spTree>
    <p:extLst>
      <p:ext uri="{BB962C8B-B14F-4D97-AF65-F5344CB8AC3E}">
        <p14:creationId xmlns:p14="http://schemas.microsoft.com/office/powerpoint/2010/main" val="51357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82805" y="1084043"/>
            <a:ext cx="11428537" cy="982320"/>
          </a:xfrm>
        </p:spPr>
        <p:txBody>
          <a:bodyPr/>
          <a:lstStyle/>
          <a:p>
            <a:pPr marL="0" indent="0">
              <a:buNone/>
            </a:pPr>
            <a:r>
              <a:rPr lang="en-US" sz="1800" dirty="0">
                <a:solidFill>
                  <a:srgbClr val="000000"/>
                </a:solidFill>
                <a:latin typeface="+mj-lt"/>
              </a:rPr>
              <a:t>There will be </a:t>
            </a:r>
            <a:r>
              <a:rPr lang="en-US" sz="1800" u="sng" dirty="0">
                <a:solidFill>
                  <a:srgbClr val="000000"/>
                </a:solidFill>
                <a:latin typeface="+mj-lt"/>
              </a:rPr>
              <a:t>one desire </a:t>
            </a:r>
            <a:r>
              <a:rPr lang="en-US" sz="1800" dirty="0">
                <a:solidFill>
                  <a:srgbClr val="000000"/>
                </a:solidFill>
                <a:latin typeface="+mj-lt"/>
              </a:rPr>
              <a:t>that your product or service will </a:t>
            </a:r>
            <a:r>
              <a:rPr lang="en-US" sz="1800" dirty="0" smtClean="0">
                <a:solidFill>
                  <a:srgbClr val="000000"/>
                </a:solidFill>
                <a:latin typeface="+mj-lt"/>
              </a:rPr>
              <a:t>‘speak to’ </a:t>
            </a:r>
            <a:r>
              <a:rPr lang="en-US" sz="1800" dirty="0">
                <a:solidFill>
                  <a:srgbClr val="000000"/>
                </a:solidFill>
                <a:latin typeface="+mj-lt"/>
              </a:rPr>
              <a:t>most </a:t>
            </a:r>
            <a:r>
              <a:rPr lang="en-US" sz="1800" dirty="0" smtClean="0">
                <a:solidFill>
                  <a:srgbClr val="000000"/>
                </a:solidFill>
                <a:latin typeface="+mj-lt"/>
              </a:rPr>
              <a:t>powerfully. What is it? </a:t>
            </a:r>
            <a:endParaRPr lang="en-US" sz="1800" dirty="0">
              <a:solidFill>
                <a:srgbClr val="000000"/>
              </a:solidFill>
              <a:latin typeface="+mj-lt"/>
            </a:endParaRPr>
          </a:p>
          <a:p>
            <a:endParaRPr lang="en-US" dirty="0">
              <a:solidFill>
                <a:srgbClr val="000000"/>
              </a:solidFill>
              <a:latin typeface="+mj-lt"/>
            </a:endParaRPr>
          </a:p>
        </p:txBody>
      </p:sp>
      <p:sp>
        <p:nvSpPr>
          <p:cNvPr id="6" name="Title 5"/>
          <p:cNvSpPr>
            <a:spLocks noGrp="1"/>
          </p:cNvSpPr>
          <p:nvPr>
            <p:ph type="title" idx="4294967295"/>
          </p:nvPr>
        </p:nvSpPr>
        <p:spPr>
          <a:xfrm>
            <a:off x="342900" y="444500"/>
            <a:ext cx="10972800" cy="609600"/>
          </a:xfrm>
        </p:spPr>
        <p:txBody>
          <a:bodyPr/>
          <a:lstStyle/>
          <a:p>
            <a:r>
              <a:rPr lang="en-US" sz="3200" dirty="0" smtClean="0">
                <a:solidFill>
                  <a:srgbClr val="000000"/>
                </a:solidFill>
                <a:effectLst/>
              </a:rPr>
              <a:t>You Must Understand ‘Desire’</a:t>
            </a:r>
            <a:endParaRPr lang="en-US" sz="3200" dirty="0">
              <a:solidFill>
                <a:srgbClr val="000000"/>
              </a:solidFill>
              <a:effectLst/>
            </a:endParaRPr>
          </a:p>
        </p:txBody>
      </p:sp>
      <p:sp>
        <p:nvSpPr>
          <p:cNvPr id="8" name="Text Placeholder 7"/>
          <p:cNvSpPr>
            <a:spLocks noGrp="1"/>
          </p:cNvSpPr>
          <p:nvPr>
            <p:ph type="body" sz="quarter" idx="4294967295"/>
          </p:nvPr>
        </p:nvSpPr>
        <p:spPr>
          <a:xfrm>
            <a:off x="2203003" y="3728153"/>
            <a:ext cx="7573962" cy="2298700"/>
          </a:xfrm>
        </p:spPr>
        <p:txBody>
          <a:bodyPr>
            <a:noAutofit/>
          </a:bodyPr>
          <a:lstStyle/>
          <a:p>
            <a:pPr marL="285750" indent="-285750">
              <a:buFont typeface="+mj-lt"/>
              <a:buAutoNum type="arabicParenR"/>
            </a:pPr>
            <a:r>
              <a:rPr lang="en-US" sz="1000" dirty="0" smtClean="0">
                <a:solidFill>
                  <a:srgbClr val="000000"/>
                </a:solidFill>
              </a:rPr>
              <a:t>Survival  </a:t>
            </a:r>
            <a:r>
              <a:rPr lang="en-US" sz="1000" dirty="0">
                <a:solidFill>
                  <a:srgbClr val="000000"/>
                </a:solidFill>
              </a:rPr>
              <a:t>enjoyment of </a:t>
            </a:r>
            <a:r>
              <a:rPr lang="en-US" sz="1000" dirty="0" smtClean="0">
                <a:solidFill>
                  <a:srgbClr val="000000"/>
                </a:solidFill>
              </a:rPr>
              <a:t>life  </a:t>
            </a:r>
            <a:r>
              <a:rPr lang="en-US" sz="1000" dirty="0">
                <a:solidFill>
                  <a:srgbClr val="000000"/>
                </a:solidFill>
              </a:rPr>
              <a:t>life extension</a:t>
            </a:r>
          </a:p>
          <a:p>
            <a:pPr marL="285750" indent="-285750">
              <a:buFont typeface="+mj-lt"/>
              <a:buAutoNum type="arabicParenR"/>
            </a:pPr>
            <a:r>
              <a:rPr lang="en-US" sz="1000" dirty="0">
                <a:solidFill>
                  <a:srgbClr val="000000"/>
                </a:solidFill>
              </a:rPr>
              <a:t>Enjoyment of food and beverages</a:t>
            </a:r>
          </a:p>
          <a:p>
            <a:pPr marL="285750" indent="-285750">
              <a:buFont typeface="+mj-lt"/>
              <a:buAutoNum type="arabicParenR"/>
            </a:pPr>
            <a:r>
              <a:rPr lang="en-US" sz="1000" dirty="0">
                <a:solidFill>
                  <a:srgbClr val="000000"/>
                </a:solidFill>
              </a:rPr>
              <a:t>Freedom from </a:t>
            </a:r>
            <a:r>
              <a:rPr lang="en-US" sz="1000" dirty="0" smtClean="0">
                <a:solidFill>
                  <a:srgbClr val="000000"/>
                </a:solidFill>
              </a:rPr>
              <a:t>fear  pain  </a:t>
            </a:r>
            <a:r>
              <a:rPr lang="en-US" sz="1000" dirty="0">
                <a:solidFill>
                  <a:srgbClr val="000000"/>
                </a:solidFill>
              </a:rPr>
              <a:t>and danger</a:t>
            </a:r>
          </a:p>
          <a:p>
            <a:pPr marL="285750" indent="-285750">
              <a:buFont typeface="+mj-lt"/>
              <a:buAutoNum type="arabicParenR"/>
            </a:pPr>
            <a:r>
              <a:rPr lang="en-US" sz="1000" dirty="0">
                <a:solidFill>
                  <a:srgbClr val="000000"/>
                </a:solidFill>
              </a:rPr>
              <a:t>Sexual companionship</a:t>
            </a:r>
          </a:p>
          <a:p>
            <a:pPr marL="285750" indent="-285750">
              <a:buFont typeface="+mj-lt"/>
              <a:buAutoNum type="arabicParenR"/>
            </a:pPr>
            <a:r>
              <a:rPr lang="en-US" sz="1000" dirty="0">
                <a:solidFill>
                  <a:srgbClr val="000000"/>
                </a:solidFill>
              </a:rPr>
              <a:t>Comfortable living conditions</a:t>
            </a:r>
          </a:p>
          <a:p>
            <a:pPr marL="285750" indent="-285750">
              <a:buFont typeface="+mj-lt"/>
              <a:buAutoNum type="arabicParenR"/>
            </a:pPr>
            <a:r>
              <a:rPr lang="en-US" sz="1000" dirty="0">
                <a:solidFill>
                  <a:srgbClr val="000000"/>
                </a:solidFill>
              </a:rPr>
              <a:t>To be </a:t>
            </a:r>
            <a:r>
              <a:rPr lang="en-US" sz="1000" dirty="0" smtClean="0">
                <a:solidFill>
                  <a:srgbClr val="000000"/>
                </a:solidFill>
              </a:rPr>
              <a:t>superior  winning  </a:t>
            </a:r>
            <a:r>
              <a:rPr lang="en-US" sz="1000" dirty="0">
                <a:solidFill>
                  <a:srgbClr val="000000"/>
                </a:solidFill>
              </a:rPr>
              <a:t>keeping up with the Jones</a:t>
            </a:r>
          </a:p>
          <a:p>
            <a:pPr marL="285750" indent="-285750">
              <a:buFont typeface="+mj-lt"/>
              <a:buAutoNum type="arabicParenR"/>
            </a:pPr>
            <a:r>
              <a:rPr lang="en-US" sz="1000" dirty="0">
                <a:solidFill>
                  <a:srgbClr val="000000"/>
                </a:solidFill>
              </a:rPr>
              <a:t>Care and protection of loved ones</a:t>
            </a:r>
          </a:p>
          <a:p>
            <a:pPr marL="285750" indent="-285750">
              <a:buFont typeface="+mj-lt"/>
              <a:buAutoNum type="arabicParenR"/>
            </a:pPr>
            <a:r>
              <a:rPr lang="en-US" sz="1000" dirty="0">
                <a:solidFill>
                  <a:srgbClr val="000000"/>
                </a:solidFill>
              </a:rPr>
              <a:t>Social approval</a:t>
            </a:r>
          </a:p>
        </p:txBody>
      </p:sp>
      <p:sp>
        <p:nvSpPr>
          <p:cNvPr id="9" name="Text Placeholder 8"/>
          <p:cNvSpPr>
            <a:spLocks noGrp="1"/>
          </p:cNvSpPr>
          <p:nvPr>
            <p:ph type="body" sz="quarter" idx="4294967295"/>
          </p:nvPr>
        </p:nvSpPr>
        <p:spPr>
          <a:xfrm>
            <a:off x="7258421" y="3728153"/>
            <a:ext cx="4449762" cy="2454275"/>
          </a:xfrm>
        </p:spPr>
        <p:txBody>
          <a:bodyPr>
            <a:noAutofit/>
          </a:bodyPr>
          <a:lstStyle/>
          <a:p>
            <a:pPr marL="342900" indent="-342900">
              <a:buFont typeface="+mj-lt"/>
              <a:buAutoNum type="arabicParenR"/>
            </a:pPr>
            <a:r>
              <a:rPr lang="en-US" sz="1000" dirty="0">
                <a:solidFill>
                  <a:srgbClr val="000000"/>
                </a:solidFill>
              </a:rPr>
              <a:t>To be informed</a:t>
            </a:r>
          </a:p>
          <a:p>
            <a:pPr marL="342900" indent="-342900">
              <a:buFont typeface="+mj-lt"/>
              <a:buAutoNum type="arabicParenR"/>
            </a:pPr>
            <a:r>
              <a:rPr lang="en-US" sz="1000" dirty="0">
                <a:solidFill>
                  <a:srgbClr val="000000"/>
                </a:solidFill>
              </a:rPr>
              <a:t>Curiosity</a:t>
            </a:r>
          </a:p>
          <a:p>
            <a:pPr marL="342900" indent="-342900">
              <a:buFont typeface="+mj-lt"/>
              <a:buAutoNum type="arabicParenR"/>
            </a:pPr>
            <a:r>
              <a:rPr lang="en-US" sz="1000" dirty="0">
                <a:solidFill>
                  <a:srgbClr val="000000"/>
                </a:solidFill>
              </a:rPr>
              <a:t>Cleanliness of body and surroundings</a:t>
            </a:r>
          </a:p>
          <a:p>
            <a:pPr marL="342900" indent="-342900">
              <a:buFont typeface="+mj-lt"/>
              <a:buAutoNum type="arabicParenR"/>
            </a:pPr>
            <a:r>
              <a:rPr lang="en-US" sz="1000" dirty="0">
                <a:solidFill>
                  <a:srgbClr val="000000"/>
                </a:solidFill>
              </a:rPr>
              <a:t>Efficiency</a:t>
            </a:r>
          </a:p>
          <a:p>
            <a:pPr marL="342900" indent="-342900">
              <a:buFont typeface="+mj-lt"/>
              <a:buAutoNum type="arabicParenR"/>
            </a:pPr>
            <a:r>
              <a:rPr lang="en-US" sz="1000" dirty="0">
                <a:solidFill>
                  <a:srgbClr val="000000"/>
                </a:solidFill>
              </a:rPr>
              <a:t>Convenience</a:t>
            </a:r>
          </a:p>
          <a:p>
            <a:pPr marL="342900" indent="-342900">
              <a:buFont typeface="+mj-lt"/>
              <a:buAutoNum type="arabicParenR"/>
            </a:pPr>
            <a:r>
              <a:rPr lang="en-US" sz="1000" dirty="0">
                <a:solidFill>
                  <a:srgbClr val="000000"/>
                </a:solidFill>
              </a:rPr>
              <a:t>Dependability / quality</a:t>
            </a:r>
          </a:p>
          <a:p>
            <a:pPr marL="342900" indent="-342900">
              <a:buFont typeface="+mj-lt"/>
              <a:buAutoNum type="arabicParenR"/>
            </a:pPr>
            <a:r>
              <a:rPr lang="en-US" sz="1000" dirty="0">
                <a:solidFill>
                  <a:srgbClr val="000000"/>
                </a:solidFill>
              </a:rPr>
              <a:t>Expression of beauty and style</a:t>
            </a:r>
          </a:p>
          <a:p>
            <a:pPr marL="342900" indent="-342900">
              <a:buFont typeface="+mj-lt"/>
              <a:buAutoNum type="arabicParenR"/>
            </a:pPr>
            <a:r>
              <a:rPr lang="en-US" sz="1000" dirty="0">
                <a:solidFill>
                  <a:srgbClr val="000000"/>
                </a:solidFill>
              </a:rPr>
              <a:t>Economy / profit</a:t>
            </a:r>
          </a:p>
          <a:p>
            <a:pPr marL="342900" indent="-342900">
              <a:buFont typeface="+mj-lt"/>
              <a:buAutoNum type="arabicParenR"/>
            </a:pPr>
            <a:r>
              <a:rPr lang="en-US" sz="1000" dirty="0">
                <a:solidFill>
                  <a:srgbClr val="000000"/>
                </a:solidFill>
              </a:rPr>
              <a:t>Bargains</a:t>
            </a:r>
          </a:p>
          <a:p>
            <a:endParaRPr lang="en-US" sz="1000" dirty="0">
              <a:solidFill>
                <a:srgbClr val="000000"/>
              </a:solidFill>
            </a:endParaRPr>
          </a:p>
        </p:txBody>
      </p:sp>
      <p:sp>
        <p:nvSpPr>
          <p:cNvPr id="11" name="Oval 10"/>
          <p:cNvSpPr/>
          <p:nvPr/>
        </p:nvSpPr>
        <p:spPr>
          <a:xfrm>
            <a:off x="2657506" y="1720473"/>
            <a:ext cx="1951995" cy="1898627"/>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rgbClr val="000000"/>
                </a:solidFill>
                <a:latin typeface="+mj-lt"/>
              </a:rPr>
              <a:t>8 Basic Human Desires</a:t>
            </a:r>
            <a:endParaRPr lang="en-US" sz="2000" dirty="0">
              <a:solidFill>
                <a:srgbClr val="000000"/>
              </a:solidFill>
              <a:latin typeface="+mj-lt"/>
            </a:endParaRPr>
          </a:p>
        </p:txBody>
      </p:sp>
      <p:sp>
        <p:nvSpPr>
          <p:cNvPr id="14" name="Oval 13"/>
          <p:cNvSpPr/>
          <p:nvPr/>
        </p:nvSpPr>
        <p:spPr>
          <a:xfrm>
            <a:off x="7412899" y="1674621"/>
            <a:ext cx="1947171" cy="1898627"/>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rgbClr val="000000"/>
                </a:solidFill>
                <a:latin typeface="+mj-lt"/>
              </a:rPr>
              <a:t>9</a:t>
            </a:r>
            <a:r>
              <a:rPr lang="en-US" sz="2000" dirty="0" smtClean="0">
                <a:solidFill>
                  <a:srgbClr val="000000"/>
                </a:solidFill>
                <a:latin typeface="+mj-lt"/>
              </a:rPr>
              <a:t> Learned Desires</a:t>
            </a:r>
            <a:endParaRPr lang="en-US" sz="2000" dirty="0">
              <a:solidFill>
                <a:srgbClr val="000000"/>
              </a:solidFill>
              <a:latin typeface="+mj-lt"/>
            </a:endParaRPr>
          </a:p>
        </p:txBody>
      </p:sp>
    </p:spTree>
    <p:extLst>
      <p:ext uri="{BB962C8B-B14F-4D97-AF65-F5344CB8AC3E}">
        <p14:creationId xmlns:p14="http://schemas.microsoft.com/office/powerpoint/2010/main" val="890724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a:p>
        </p:txBody>
      </p:sp>
      <p:sp>
        <p:nvSpPr>
          <p:cNvPr id="3" name="Text Placeholder 2"/>
          <p:cNvSpPr>
            <a:spLocks noGrp="1"/>
          </p:cNvSpPr>
          <p:nvPr>
            <p:ph type="body" sz="quarter" idx="13"/>
          </p:nvPr>
        </p:nvSpPr>
        <p:spPr/>
        <p:txBody>
          <a:bodyPr/>
          <a:lstStyle/>
          <a:p>
            <a:pPr marL="0" indent="0">
              <a:buNone/>
            </a:pPr>
            <a:r>
              <a:rPr lang="en-US" dirty="0" smtClean="0"/>
              <a:t>Takeaways</a:t>
            </a:r>
            <a:endParaRPr lang="en-US" dirty="0"/>
          </a:p>
        </p:txBody>
      </p:sp>
      <p:sp>
        <p:nvSpPr>
          <p:cNvPr id="4" name="TextBox 3"/>
          <p:cNvSpPr txBox="1"/>
          <p:nvPr/>
        </p:nvSpPr>
        <p:spPr>
          <a:xfrm>
            <a:off x="658498" y="1959987"/>
            <a:ext cx="10441886" cy="4031873"/>
          </a:xfrm>
          <a:prstGeom prst="rect">
            <a:avLst/>
          </a:prstGeom>
          <a:noFill/>
        </p:spPr>
        <p:txBody>
          <a:bodyPr wrap="square" rtlCol="0">
            <a:spAutoFit/>
          </a:bodyPr>
          <a:lstStyle/>
          <a:p>
            <a:pPr marL="342900" indent="-342900">
              <a:spcBef>
                <a:spcPts val="1000"/>
              </a:spcBef>
              <a:buClr>
                <a:schemeClr val="accent1"/>
              </a:buClr>
              <a:buSzPct val="90000"/>
              <a:buFont typeface="+mj-lt"/>
              <a:buAutoNum type="arabicParenR"/>
            </a:pPr>
            <a:r>
              <a:rPr lang="en-US" sz="2400" dirty="0" smtClean="0"/>
              <a:t>Your Product or service will always trade off between Cost / customization.</a:t>
            </a:r>
          </a:p>
          <a:p>
            <a:pPr marL="342900" indent="-342900">
              <a:spcBef>
                <a:spcPts val="1000"/>
              </a:spcBef>
              <a:buClr>
                <a:schemeClr val="accent1"/>
              </a:buClr>
              <a:buSzPct val="90000"/>
              <a:buFont typeface="+mj-lt"/>
              <a:buAutoNum type="arabicParenR"/>
            </a:pPr>
            <a:r>
              <a:rPr lang="en-US" sz="2400" dirty="0" smtClean="0"/>
              <a:t>Standardization is hard, but offers commercial advantages.</a:t>
            </a:r>
          </a:p>
          <a:p>
            <a:pPr marL="342900" indent="-342900">
              <a:spcBef>
                <a:spcPts val="1000"/>
              </a:spcBef>
              <a:buClr>
                <a:schemeClr val="accent1"/>
              </a:buClr>
              <a:buSzPct val="90000"/>
              <a:buFont typeface="+mj-lt"/>
              <a:buAutoNum type="arabicParenR"/>
            </a:pPr>
            <a:r>
              <a:rPr lang="en-US" sz="2400" dirty="0" smtClean="0"/>
              <a:t>We share 8 basic human desires, and we have 9 learned desires. </a:t>
            </a:r>
          </a:p>
          <a:p>
            <a:pPr marL="342900" indent="-342900">
              <a:spcBef>
                <a:spcPts val="1000"/>
              </a:spcBef>
              <a:buClr>
                <a:schemeClr val="accent1"/>
              </a:buClr>
              <a:buSzPct val="90000"/>
              <a:buFont typeface="+mj-lt"/>
              <a:buAutoNum type="arabicParenR"/>
            </a:pPr>
            <a:r>
              <a:rPr lang="en-US" sz="2400" dirty="0" smtClean="0"/>
              <a:t>Finding ways to offer personalization, while enabling standards is the magic sweet spot for any product or service.</a:t>
            </a:r>
          </a:p>
          <a:p>
            <a:pPr marL="342900" indent="-342900">
              <a:spcBef>
                <a:spcPts val="1000"/>
              </a:spcBef>
              <a:buClr>
                <a:schemeClr val="accent1"/>
              </a:buClr>
              <a:buSzPct val="90000"/>
              <a:buFont typeface="+mj-lt"/>
              <a:buAutoNum type="arabicParenR"/>
            </a:pPr>
            <a:r>
              <a:rPr lang="en-US" sz="2400" dirty="0" smtClean="0"/>
              <a:t>Not every business is suitable for Globalization. </a:t>
            </a:r>
          </a:p>
          <a:p>
            <a:pPr marL="342900" indent="-342900">
              <a:spcBef>
                <a:spcPts val="1000"/>
              </a:spcBef>
              <a:buClr>
                <a:schemeClr val="accent1"/>
              </a:buClr>
              <a:buSzPct val="90000"/>
              <a:buFont typeface="+mj-lt"/>
              <a:buAutoNum type="arabicParenR"/>
            </a:pPr>
            <a:endParaRPr lang="en-US" sz="2400" dirty="0" smtClean="0"/>
          </a:p>
          <a:p>
            <a:pPr marL="285750" indent="-285750">
              <a:spcBef>
                <a:spcPts val="1000"/>
              </a:spcBef>
              <a:buClr>
                <a:schemeClr val="accent1"/>
              </a:buClr>
              <a:buSzPct val="90000"/>
              <a:buFont typeface="Wingdings" panose="05000000000000000000" pitchFamily="2" charset="2"/>
              <a:buChar char="u"/>
            </a:pPr>
            <a:endParaRPr lang="en-US" sz="1400" dirty="0" smtClean="0"/>
          </a:p>
        </p:txBody>
      </p:sp>
    </p:spTree>
    <p:extLst>
      <p:ext uri="{BB962C8B-B14F-4D97-AF65-F5344CB8AC3E}">
        <p14:creationId xmlns:p14="http://schemas.microsoft.com/office/powerpoint/2010/main" val="2989552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5" name="Text Placeholder 4"/>
          <p:cNvSpPr>
            <a:spLocks noGrp="1"/>
          </p:cNvSpPr>
          <p:nvPr>
            <p:ph type="body" sz="quarter" idx="13"/>
          </p:nvPr>
        </p:nvSpPr>
        <p:spPr>
          <a:xfrm>
            <a:off x="763463" y="1342725"/>
            <a:ext cx="11428537" cy="577081"/>
          </a:xfrm>
        </p:spPr>
        <p:txBody>
          <a:bodyPr/>
          <a:lstStyle/>
          <a:p>
            <a:pPr marL="0" indent="0">
              <a:buNone/>
            </a:pPr>
            <a:r>
              <a:rPr lang="en-US" dirty="0" smtClean="0"/>
              <a:t>POP QUIZ</a:t>
            </a:r>
            <a:endParaRPr lang="en-US" dirty="0"/>
          </a:p>
        </p:txBody>
      </p:sp>
      <p:sp>
        <p:nvSpPr>
          <p:cNvPr id="4" name="Slide Number Placeholder 3"/>
          <p:cNvSpPr>
            <a:spLocks noGrp="1"/>
          </p:cNvSpPr>
          <p:nvPr>
            <p:ph type="sldNum" sz="quarter" idx="4294967295"/>
          </p:nvPr>
        </p:nvSpPr>
        <p:spPr>
          <a:xfrm>
            <a:off x="9472613" y="496888"/>
            <a:ext cx="2719387" cy="254000"/>
          </a:xfrm>
        </p:spPr>
        <p:txBody>
          <a:bodyPr/>
          <a:lstStyle/>
          <a:p>
            <a:fld id="{AD2339FE-C954-4EC9-BB27-11DF2D68EF4D}" type="slidenum">
              <a:rPr lang="en-US" smtClean="0"/>
              <a:t>3</a:t>
            </a:fld>
            <a:endParaRPr lang="en-US"/>
          </a:p>
        </p:txBody>
      </p:sp>
      <p:sp>
        <p:nvSpPr>
          <p:cNvPr id="6" name="Title 1"/>
          <p:cNvSpPr txBox="1">
            <a:spLocks/>
          </p:cNvSpPr>
          <p:nvPr/>
        </p:nvSpPr>
        <p:spPr>
          <a:xfrm>
            <a:off x="823813" y="2196620"/>
            <a:ext cx="10726729" cy="344937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1800" kern="1200">
                <a:solidFill>
                  <a:schemeClr val="tx1"/>
                </a:solidFill>
                <a:latin typeface="+mn-lt"/>
                <a:ea typeface="+mj-ea"/>
                <a:cs typeface="+mj-cs"/>
              </a:defRPr>
            </a:lvl1pPr>
          </a:lstStyle>
          <a:p>
            <a:r>
              <a:rPr lang="en-US" sz="5400" dirty="0" smtClean="0"/>
              <a:t>Name the 5 qualities of a </a:t>
            </a:r>
            <a:r>
              <a:rPr lang="en-US" sz="5400" dirty="0" smtClean="0"/>
              <a:t>Business that would make it </a:t>
            </a:r>
            <a:r>
              <a:rPr lang="en-US" sz="5400" dirty="0" smtClean="0"/>
              <a:t>truly Global</a:t>
            </a:r>
          </a:p>
          <a:p>
            <a:endParaRPr lang="en-US" sz="5400" dirty="0"/>
          </a:p>
        </p:txBody>
      </p:sp>
    </p:spTree>
    <p:extLst>
      <p:ext uri="{BB962C8B-B14F-4D97-AF65-F5344CB8AC3E}">
        <p14:creationId xmlns:p14="http://schemas.microsoft.com/office/powerpoint/2010/main" val="1743049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3"/>
          </p:nvPr>
        </p:nvSpPr>
        <p:spPr>
          <a:xfrm>
            <a:off x="537270" y="1584261"/>
            <a:ext cx="11428537" cy="3282950"/>
          </a:xfrm>
        </p:spPr>
        <p:txBody>
          <a:bodyPr/>
          <a:lstStyle/>
          <a:p>
            <a:pPr marL="742950" indent="-742950">
              <a:buFont typeface="+mj-lt"/>
              <a:buAutoNum type="arabicPeriod"/>
            </a:pPr>
            <a:r>
              <a:rPr lang="en-US" sz="3600" dirty="0" smtClean="0"/>
              <a:t>Presence</a:t>
            </a:r>
            <a:r>
              <a:rPr lang="mr-IN" sz="3600" dirty="0" smtClean="0"/>
              <a:t>…</a:t>
            </a:r>
            <a:r>
              <a:rPr lang="en-US" sz="3600" dirty="0" smtClean="0"/>
              <a:t> across the globe</a:t>
            </a:r>
          </a:p>
          <a:p>
            <a:pPr marL="742950" indent="-742950">
              <a:buFont typeface="+mj-lt"/>
              <a:buAutoNum type="arabicPeriod"/>
            </a:pPr>
            <a:r>
              <a:rPr lang="en-US" sz="3600" dirty="0" smtClean="0"/>
              <a:t>Consistency</a:t>
            </a:r>
            <a:r>
              <a:rPr lang="mr-IN" sz="3600" dirty="0"/>
              <a:t>…</a:t>
            </a:r>
            <a:r>
              <a:rPr lang="en-US" sz="3600" dirty="0"/>
              <a:t> across the globe</a:t>
            </a:r>
            <a:endParaRPr lang="en-US" sz="3600" dirty="0" smtClean="0"/>
          </a:p>
          <a:p>
            <a:pPr marL="742950" indent="-742950">
              <a:buFont typeface="+mj-lt"/>
              <a:buAutoNum type="arabicPeriod"/>
            </a:pPr>
            <a:r>
              <a:rPr lang="en-US" sz="3600" dirty="0" smtClean="0"/>
              <a:t>Clear value proposition</a:t>
            </a:r>
            <a:r>
              <a:rPr lang="mr-IN" sz="3600" dirty="0"/>
              <a:t>…</a:t>
            </a:r>
            <a:r>
              <a:rPr lang="en-US" sz="3600" dirty="0"/>
              <a:t> across the globe</a:t>
            </a:r>
            <a:endParaRPr lang="en-US" sz="3600" dirty="0" smtClean="0"/>
          </a:p>
          <a:p>
            <a:pPr marL="742950" indent="-742950">
              <a:buFont typeface="+mj-lt"/>
              <a:buAutoNum type="arabicPeriod"/>
            </a:pPr>
            <a:r>
              <a:rPr lang="en-US" sz="3600" dirty="0" smtClean="0"/>
              <a:t>Recognized</a:t>
            </a:r>
            <a:r>
              <a:rPr lang="mr-IN" sz="3600" dirty="0"/>
              <a:t>…</a:t>
            </a:r>
            <a:r>
              <a:rPr lang="en-US" sz="3600" dirty="0"/>
              <a:t> across the globe</a:t>
            </a:r>
            <a:endParaRPr lang="en-US" sz="3600" dirty="0" smtClean="0"/>
          </a:p>
          <a:p>
            <a:pPr marL="742950" indent="-742950">
              <a:buFont typeface="+mj-lt"/>
              <a:buAutoNum type="arabicPeriod"/>
            </a:pPr>
            <a:r>
              <a:rPr lang="en-US" sz="3600" dirty="0" smtClean="0"/>
              <a:t>Coherency vs. consistency</a:t>
            </a:r>
            <a:r>
              <a:rPr lang="mr-IN" sz="3600" dirty="0"/>
              <a:t>…</a:t>
            </a:r>
            <a:r>
              <a:rPr lang="en-US" sz="3600" dirty="0"/>
              <a:t> across the globe</a:t>
            </a:r>
          </a:p>
        </p:txBody>
      </p:sp>
    </p:spTree>
    <p:extLst>
      <p:ext uri="{BB962C8B-B14F-4D97-AF65-F5344CB8AC3E}">
        <p14:creationId xmlns:p14="http://schemas.microsoft.com/office/powerpoint/2010/main" val="28558542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1441105" y="2079734"/>
            <a:ext cx="11428537" cy="577081"/>
          </a:xfrm>
        </p:spPr>
        <p:txBody>
          <a:bodyPr/>
          <a:lstStyle/>
          <a:p>
            <a:r>
              <a:rPr lang="en-US" sz="4000" dirty="0" smtClean="0"/>
              <a:t>What do you standardize?</a:t>
            </a:r>
          </a:p>
          <a:p>
            <a:r>
              <a:rPr lang="en-US" sz="4000" dirty="0" smtClean="0"/>
              <a:t>When do you standardize? </a:t>
            </a:r>
          </a:p>
          <a:p>
            <a:r>
              <a:rPr lang="en-US" sz="4000" dirty="0" smtClean="0"/>
              <a:t>Why do you standardize?</a:t>
            </a:r>
          </a:p>
          <a:p>
            <a:endParaRPr lang="en-US" dirty="0"/>
          </a:p>
        </p:txBody>
      </p:sp>
      <p:sp>
        <p:nvSpPr>
          <p:cNvPr id="2" name="Title 1"/>
          <p:cNvSpPr>
            <a:spLocks noGrp="1"/>
          </p:cNvSpPr>
          <p:nvPr>
            <p:ph type="title" idx="4294967295"/>
          </p:nvPr>
        </p:nvSpPr>
        <p:spPr>
          <a:xfrm>
            <a:off x="1450262" y="1306301"/>
            <a:ext cx="11399838" cy="323850"/>
          </a:xfrm>
        </p:spPr>
        <p:txBody>
          <a:bodyPr/>
          <a:lstStyle/>
          <a:p>
            <a:r>
              <a:rPr lang="en-US" dirty="0" smtClean="0"/>
              <a:t>QUESTIONS TO ASK</a:t>
            </a:r>
            <a:endParaRPr lang="en-US" dirty="0"/>
          </a:p>
        </p:txBody>
      </p:sp>
    </p:spTree>
    <p:extLst>
      <p:ext uri="{BB962C8B-B14F-4D97-AF65-F5344CB8AC3E}">
        <p14:creationId xmlns:p14="http://schemas.microsoft.com/office/powerpoint/2010/main" val="3934931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90644" y="590144"/>
            <a:ext cx="11428537" cy="577081"/>
          </a:xfrm>
        </p:spPr>
        <p:txBody>
          <a:bodyPr/>
          <a:lstStyle/>
          <a:p>
            <a:pPr marL="0" indent="0">
              <a:buNone/>
            </a:pPr>
            <a:r>
              <a:rPr lang="en-US" dirty="0"/>
              <a:t>THE TRADE OFF</a:t>
            </a:r>
          </a:p>
        </p:txBody>
      </p:sp>
      <p:sp>
        <p:nvSpPr>
          <p:cNvPr id="4" name="Rectangle 3"/>
          <p:cNvSpPr/>
          <p:nvPr/>
        </p:nvSpPr>
        <p:spPr>
          <a:xfrm>
            <a:off x="1631373" y="1430765"/>
            <a:ext cx="9154391" cy="3917373"/>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8200" y="2708847"/>
            <a:ext cx="594073" cy="369332"/>
          </a:xfrm>
          <a:prstGeom prst="rect">
            <a:avLst/>
          </a:prstGeom>
          <a:noFill/>
        </p:spPr>
        <p:txBody>
          <a:bodyPr wrap="none" rtlCol="0">
            <a:spAutoFit/>
          </a:bodyPr>
          <a:lstStyle/>
          <a:p>
            <a:r>
              <a:rPr lang="en-US" dirty="0" smtClean="0"/>
              <a:t>Cost</a:t>
            </a:r>
            <a:endParaRPr lang="en-US" dirty="0"/>
          </a:p>
        </p:txBody>
      </p:sp>
      <p:sp>
        <p:nvSpPr>
          <p:cNvPr id="6" name="TextBox 5"/>
          <p:cNvSpPr txBox="1"/>
          <p:nvPr/>
        </p:nvSpPr>
        <p:spPr>
          <a:xfrm>
            <a:off x="9118956" y="5530184"/>
            <a:ext cx="1652953" cy="369332"/>
          </a:xfrm>
          <a:prstGeom prst="rect">
            <a:avLst/>
          </a:prstGeom>
          <a:noFill/>
        </p:spPr>
        <p:txBody>
          <a:bodyPr wrap="none" rtlCol="0">
            <a:spAutoFit/>
          </a:bodyPr>
          <a:lstStyle/>
          <a:p>
            <a:r>
              <a:rPr lang="en-US" dirty="0" smtClean="0"/>
              <a:t>Standardization</a:t>
            </a:r>
            <a:endParaRPr lang="en-US" dirty="0"/>
          </a:p>
        </p:txBody>
      </p:sp>
      <p:sp>
        <p:nvSpPr>
          <p:cNvPr id="7" name="TextBox 6"/>
          <p:cNvSpPr txBox="1"/>
          <p:nvPr/>
        </p:nvSpPr>
        <p:spPr>
          <a:xfrm>
            <a:off x="7183581" y="4710828"/>
            <a:ext cx="1173976" cy="369332"/>
          </a:xfrm>
          <a:prstGeom prst="rect">
            <a:avLst/>
          </a:prstGeom>
          <a:noFill/>
        </p:spPr>
        <p:txBody>
          <a:bodyPr wrap="none" rtlCol="0">
            <a:spAutoFit/>
          </a:bodyPr>
          <a:lstStyle/>
          <a:p>
            <a:r>
              <a:rPr lang="en-US" dirty="0" smtClean="0"/>
              <a:t>Lower end</a:t>
            </a:r>
            <a:endParaRPr lang="en-US" dirty="0"/>
          </a:p>
        </p:txBody>
      </p:sp>
      <p:cxnSp>
        <p:nvCxnSpPr>
          <p:cNvPr id="9" name="Straight Connector 8"/>
          <p:cNvCxnSpPr/>
          <p:nvPr/>
        </p:nvCxnSpPr>
        <p:spPr>
          <a:xfrm>
            <a:off x="1631373" y="1430765"/>
            <a:ext cx="9154391" cy="39173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268191" y="2989401"/>
            <a:ext cx="10392" cy="862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86782" y="5530184"/>
            <a:ext cx="1522661" cy="369332"/>
          </a:xfrm>
          <a:prstGeom prst="rect">
            <a:avLst/>
          </a:prstGeom>
          <a:noFill/>
        </p:spPr>
        <p:txBody>
          <a:bodyPr wrap="none" rtlCol="0">
            <a:spAutoFit/>
          </a:bodyPr>
          <a:lstStyle/>
          <a:p>
            <a:r>
              <a:rPr lang="en-US" dirty="0" err="1" smtClean="0"/>
              <a:t>Customisation</a:t>
            </a:r>
            <a:endParaRPr lang="en-US" dirty="0"/>
          </a:p>
        </p:txBody>
      </p:sp>
      <p:sp>
        <p:nvSpPr>
          <p:cNvPr id="13" name="TextBox 12"/>
          <p:cNvSpPr txBox="1"/>
          <p:nvPr/>
        </p:nvSpPr>
        <p:spPr>
          <a:xfrm>
            <a:off x="2086782" y="2339515"/>
            <a:ext cx="1220206" cy="369332"/>
          </a:xfrm>
          <a:prstGeom prst="rect">
            <a:avLst/>
          </a:prstGeom>
          <a:noFill/>
        </p:spPr>
        <p:txBody>
          <a:bodyPr wrap="none" rtlCol="0">
            <a:spAutoFit/>
          </a:bodyPr>
          <a:lstStyle/>
          <a:p>
            <a:r>
              <a:rPr lang="en-US" dirty="0" smtClean="0"/>
              <a:t>Higher end</a:t>
            </a:r>
            <a:endParaRPr lang="en-US" dirty="0"/>
          </a:p>
        </p:txBody>
      </p:sp>
    </p:spTree>
    <p:extLst>
      <p:ext uri="{BB962C8B-B14F-4D97-AF65-F5344CB8AC3E}">
        <p14:creationId xmlns:p14="http://schemas.microsoft.com/office/powerpoint/2010/main" val="2350395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25424" y="540300"/>
            <a:ext cx="11428537" cy="577081"/>
          </a:xfrm>
        </p:spPr>
        <p:txBody>
          <a:bodyPr/>
          <a:lstStyle/>
          <a:p>
            <a:pPr marL="0" indent="0">
              <a:buNone/>
            </a:pPr>
            <a:r>
              <a:rPr lang="en-US" dirty="0"/>
              <a:t>THE BUSINESS VALUE</a:t>
            </a:r>
          </a:p>
        </p:txBody>
      </p:sp>
      <p:cxnSp>
        <p:nvCxnSpPr>
          <p:cNvPr id="8" name="Straight Arrow Connector 7"/>
          <p:cNvCxnSpPr/>
          <p:nvPr/>
        </p:nvCxnSpPr>
        <p:spPr>
          <a:xfrm>
            <a:off x="1740071" y="5171618"/>
            <a:ext cx="8312727" cy="831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296235" y="5608036"/>
            <a:ext cx="704039" cy="369332"/>
          </a:xfrm>
          <a:prstGeom prst="rect">
            <a:avLst/>
          </a:prstGeom>
          <a:noFill/>
        </p:spPr>
        <p:txBody>
          <a:bodyPr wrap="none" rtlCol="0">
            <a:spAutoFit/>
          </a:bodyPr>
          <a:lstStyle/>
          <a:p>
            <a:r>
              <a:rPr lang="en-US" dirty="0" smtClean="0"/>
              <a:t>Value</a:t>
            </a:r>
            <a:endParaRPr lang="en-US" dirty="0"/>
          </a:p>
        </p:txBody>
      </p:sp>
      <p:sp>
        <p:nvSpPr>
          <p:cNvPr id="10" name="TextBox 9"/>
          <p:cNvSpPr txBox="1"/>
          <p:nvPr/>
        </p:nvSpPr>
        <p:spPr>
          <a:xfrm>
            <a:off x="593608" y="3016359"/>
            <a:ext cx="853182" cy="369332"/>
          </a:xfrm>
          <a:prstGeom prst="rect">
            <a:avLst/>
          </a:prstGeom>
          <a:noFill/>
        </p:spPr>
        <p:txBody>
          <a:bodyPr wrap="none" rtlCol="0">
            <a:spAutoFit/>
          </a:bodyPr>
          <a:lstStyle/>
          <a:p>
            <a:r>
              <a:rPr lang="en-US" dirty="0" smtClean="0"/>
              <a:t>Margin</a:t>
            </a:r>
            <a:endParaRPr lang="en-US" dirty="0"/>
          </a:p>
        </p:txBody>
      </p:sp>
      <p:sp>
        <p:nvSpPr>
          <p:cNvPr id="11" name="Arc 10"/>
          <p:cNvSpPr/>
          <p:nvPr/>
        </p:nvSpPr>
        <p:spPr>
          <a:xfrm flipV="1">
            <a:off x="-5066417" y="365125"/>
            <a:ext cx="13966591" cy="5135526"/>
          </a:xfrm>
          <a:prstGeom prst="arc">
            <a:avLst>
              <a:gd name="adj1" fmla="val 16121597"/>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11"/>
          <p:cNvSpPr/>
          <p:nvPr/>
        </p:nvSpPr>
        <p:spPr>
          <a:xfrm>
            <a:off x="1939431" y="4409457"/>
            <a:ext cx="2509284" cy="74137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commodities</a:t>
            </a:r>
            <a:endParaRPr lang="en-US" dirty="0"/>
          </a:p>
        </p:txBody>
      </p:sp>
      <p:sp>
        <p:nvSpPr>
          <p:cNvPr id="13" name="Rectangle 12"/>
          <p:cNvSpPr/>
          <p:nvPr/>
        </p:nvSpPr>
        <p:spPr>
          <a:xfrm>
            <a:off x="7643274" y="1870691"/>
            <a:ext cx="2509284" cy="74137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Luxury and high value</a:t>
            </a:r>
            <a:endParaRPr lang="en-US" dirty="0"/>
          </a:p>
        </p:txBody>
      </p:sp>
      <p:cxnSp>
        <p:nvCxnSpPr>
          <p:cNvPr id="15" name="Straight Arrow Connector 14"/>
          <p:cNvCxnSpPr/>
          <p:nvPr/>
        </p:nvCxnSpPr>
        <p:spPr>
          <a:xfrm flipV="1">
            <a:off x="1740071" y="1708787"/>
            <a:ext cx="0" cy="34628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31638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a:p>
        </p:txBody>
      </p:sp>
      <p:sp>
        <p:nvSpPr>
          <p:cNvPr id="3" name="Text Placeholder 2"/>
          <p:cNvSpPr>
            <a:spLocks noGrp="1"/>
          </p:cNvSpPr>
          <p:nvPr>
            <p:ph type="body" sz="quarter" idx="13"/>
          </p:nvPr>
        </p:nvSpPr>
        <p:spPr>
          <a:xfrm>
            <a:off x="1730299" y="2660823"/>
            <a:ext cx="9018009" cy="577081"/>
          </a:xfrm>
        </p:spPr>
        <p:txBody>
          <a:bodyPr/>
          <a:lstStyle/>
          <a:p>
            <a:pPr marL="0" indent="0">
              <a:buNone/>
            </a:pPr>
            <a:r>
              <a:rPr lang="en-US" dirty="0" smtClean="0"/>
              <a:t>How Same-ness Goes Global</a:t>
            </a:r>
            <a:endParaRPr lang="en-US" dirty="0"/>
          </a:p>
        </p:txBody>
      </p:sp>
    </p:spTree>
    <p:extLst>
      <p:ext uri="{BB962C8B-B14F-4D97-AF65-F5344CB8AC3E}">
        <p14:creationId xmlns:p14="http://schemas.microsoft.com/office/powerpoint/2010/main" val="3053421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huffpost.com/gen/585370/original.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9382" y="1150962"/>
            <a:ext cx="8449823" cy="530578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a:xfrm>
            <a:off x="406325" y="331515"/>
            <a:ext cx="11428537" cy="577081"/>
          </a:xfrm>
        </p:spPr>
        <p:txBody>
          <a:bodyPr/>
          <a:lstStyle/>
          <a:p>
            <a:pPr marL="0" indent="0" algn="ctr">
              <a:buNone/>
            </a:pPr>
            <a:r>
              <a:rPr lang="en-US" dirty="0" smtClean="0"/>
              <a:t>Food &amp; Beverage</a:t>
            </a:r>
            <a:endParaRPr lang="en-US" dirty="0"/>
          </a:p>
        </p:txBody>
      </p:sp>
    </p:spTree>
    <p:extLst>
      <p:ext uri="{BB962C8B-B14F-4D97-AF65-F5344CB8AC3E}">
        <p14:creationId xmlns:p14="http://schemas.microsoft.com/office/powerpoint/2010/main" val="1722649488"/>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OGONAME" val="HSBC Private Bank"/>
  <p:tag name="LOGOTOP" val="479.4228"/>
  <p:tag name="LOGOLEFT" val="634.0717"/>
  <p:tag name="LOGOHEIGHT" val="51.49173"/>
  <p:tag name="LOGOWIDTH" val="134.1105"/>
</p:tagLst>
</file>

<file path=ppt/tags/tag10.xml><?xml version="1.0" encoding="utf-8"?>
<p:tagLst xmlns:a="http://schemas.openxmlformats.org/drawingml/2006/main" xmlns:r="http://schemas.openxmlformats.org/officeDocument/2006/relationships" xmlns:p="http://schemas.openxmlformats.org/presentationml/2006/main">
  <p:tag name="LOGONAME" val="HSBC Commercial Banking"/>
  <p:tag name="LOGOTOP" val="479.2353"/>
  <p:tag name="LOGOLEFT" val="634.2622"/>
  <p:tag name="LOGOHEIGHT" val="50.17583"/>
  <p:tag name="LOGOWIDTH" val="133.92"/>
</p:tagLst>
</file>

<file path=ppt/tags/tag11.xml><?xml version="1.0" encoding="utf-8"?>
<p:tagLst xmlns:a="http://schemas.openxmlformats.org/drawingml/2006/main" xmlns:r="http://schemas.openxmlformats.org/officeDocument/2006/relationships" xmlns:p="http://schemas.openxmlformats.org/presentationml/2006/main">
  <p:tag name="LOGONAME" val="HSBC Business"/>
  <p:tag name="LOGOTOP" val="479.4376"/>
  <p:tag name="LOGOLEFT" val="634.3217"/>
  <p:tag name="LOGOHEIGHT" val="51.49173"/>
  <p:tag name="LOGOWIDTH" val="133.8605"/>
</p:tagLst>
</file>

<file path=ppt/tags/tag12.xml><?xml version="1.0" encoding="utf-8"?>
<p:tagLst xmlns:a="http://schemas.openxmlformats.org/drawingml/2006/main" xmlns:r="http://schemas.openxmlformats.org/officeDocument/2006/relationships" xmlns:p="http://schemas.openxmlformats.org/presentationml/2006/main">
  <p:tag name="LOGONAME" val="HSBC AMG"/>
  <p:tag name="LOGOTOP" val="479.4228"/>
  <p:tag name="LOGOLEFT" val="634.2622"/>
  <p:tag name="LOGOHEIGHT" val="47.08945"/>
  <p:tag name="LOGOWIDTH" val="133.92"/>
</p:tagLst>
</file>

<file path=ppt/tags/tag13.xml><?xml version="1.0" encoding="utf-8"?>
<p:tagLst xmlns:a="http://schemas.openxmlformats.org/drawingml/2006/main" xmlns:r="http://schemas.openxmlformats.org/officeDocument/2006/relationships" xmlns:p="http://schemas.openxmlformats.org/presentationml/2006/main">
  <p:tag name="LOGONAME" val="HSBC Advance"/>
  <p:tag name="LOGOTOP" val="479.5"/>
  <p:tag name="LOGOLEFT" val="634.2768"/>
  <p:tag name="LOGOHEIGHT" val="51.40276"/>
  <p:tag name="LOGOWIDTH" val="133.9054"/>
</p:tagLst>
</file>

<file path=ppt/tags/tag2.xml><?xml version="1.0" encoding="utf-8"?>
<p:tagLst xmlns:a="http://schemas.openxmlformats.org/drawingml/2006/main" xmlns:r="http://schemas.openxmlformats.org/officeDocument/2006/relationships" xmlns:p="http://schemas.openxmlformats.org/presentationml/2006/main">
  <p:tag name="LOGONAME" val="HSBC Premier"/>
  <p:tag name="LOGOTOP" val="479.4228"/>
  <p:tag name="LOGOLEFT" val="634.3217"/>
  <p:tag name="LOGOHEIGHT" val="51.36669"/>
  <p:tag name="LOGOWIDTH" val="133.8605"/>
</p:tagLst>
</file>

<file path=ppt/tags/tag3.xml><?xml version="1.0" encoding="utf-8"?>
<p:tagLst xmlns:a="http://schemas.openxmlformats.org/drawingml/2006/main" xmlns:r="http://schemas.openxmlformats.org/officeDocument/2006/relationships" xmlns:p="http://schemas.openxmlformats.org/presentationml/2006/main">
  <p:tag name="LOGONAME" val="HSBC Master Brand (Trad Chinese)"/>
  <p:tag name="LOGOTOP" val="479.4228"/>
  <p:tag name="LOGOLEFT" val="634.2622"/>
  <p:tag name="LOGOHEIGHT" val="23.77693"/>
  <p:tag name="LOGOWIDTH" val="133.92"/>
</p:tagLst>
</file>

<file path=ppt/tags/tag4.xml><?xml version="1.0" encoding="utf-8"?>
<p:tagLst xmlns:a="http://schemas.openxmlformats.org/drawingml/2006/main" xmlns:r="http://schemas.openxmlformats.org/officeDocument/2006/relationships" xmlns:p="http://schemas.openxmlformats.org/presentationml/2006/main">
  <p:tag name="LOGONAME" val="HSBC Master Brand (Sim Chinese)"/>
  <p:tag name="LOGOTOP" val="479.0478"/>
  <p:tag name="LOGOLEFT" val="634.5717"/>
  <p:tag name="LOGOHEIGHT" val="23.99614"/>
  <p:tag name="LOGOWIDTH" val="133.6105"/>
</p:tagLst>
</file>

<file path=ppt/tags/tag5.xml><?xml version="1.0" encoding="utf-8"?>
<p:tagLst xmlns:a="http://schemas.openxmlformats.org/drawingml/2006/main" xmlns:r="http://schemas.openxmlformats.org/officeDocument/2006/relationships" xmlns:p="http://schemas.openxmlformats.org/presentationml/2006/main">
  <p:tag name="LOGONAME" val="HSBC Insurance"/>
  <p:tag name="LOGOTOP" val="479.4228"/>
  <p:tag name="LOGOLEFT" val="634.2768"/>
  <p:tag name="LOGOHEIGHT" val="51.40276"/>
  <p:tag name="LOGOWIDTH" val="133.9054"/>
</p:tagLst>
</file>

<file path=ppt/tags/tag6.xml><?xml version="1.0" encoding="utf-8"?>
<p:tagLst xmlns:a="http://schemas.openxmlformats.org/drawingml/2006/main" xmlns:r="http://schemas.openxmlformats.org/officeDocument/2006/relationships" xmlns:p="http://schemas.openxmlformats.org/presentationml/2006/main">
  <p:tag name="LOGONAME" val="HSBC GBM (Trad Chinese)"/>
  <p:tag name="LOGOTOP" val="479.0001"/>
  <p:tag name="LOGOLEFT" val="634.2622"/>
  <p:tag name="LOGOHEIGHT" val="46.73953"/>
  <p:tag name="LOGOWIDTH" val="133.92"/>
</p:tagLst>
</file>

<file path=ppt/tags/tag7.xml><?xml version="1.0" encoding="utf-8"?>
<p:tagLst xmlns:a="http://schemas.openxmlformats.org/drawingml/2006/main" xmlns:r="http://schemas.openxmlformats.org/officeDocument/2006/relationships" xmlns:p="http://schemas.openxmlformats.org/presentationml/2006/main">
  <p:tag name="LOGONAME" val="HSBC GBM (Sim Chinese)"/>
  <p:tag name="LOGOTOP" val="479.0001"/>
  <p:tag name="LOGOLEFT" val="634.2622"/>
  <p:tag name="LOGOHEIGHT" val="47.43937"/>
  <p:tag name="LOGOWIDTH" val="133.92"/>
</p:tagLst>
</file>

<file path=ppt/tags/tag8.xml><?xml version="1.0" encoding="utf-8"?>
<p:tagLst xmlns:a="http://schemas.openxmlformats.org/drawingml/2006/main" xmlns:r="http://schemas.openxmlformats.org/officeDocument/2006/relationships" xmlns:p="http://schemas.openxmlformats.org/presentationml/2006/main">
  <p:tag name="LOGONAME" val="HSBC GBM"/>
  <p:tag name="LOGOTOP" val="479.4228"/>
  <p:tag name="LOGOLEFT" val="634.1968"/>
  <p:tag name="LOGOHEIGHT" val="46.36764"/>
  <p:tag name="LOGOWIDTH" val="133.9854"/>
</p:tagLst>
</file>

<file path=ppt/tags/tag9.xml><?xml version="1.0" encoding="utf-8"?>
<p:tagLst xmlns:a="http://schemas.openxmlformats.org/drawingml/2006/main" xmlns:r="http://schemas.openxmlformats.org/officeDocument/2006/relationships" xmlns:p="http://schemas.openxmlformats.org/presentationml/2006/main">
  <p:tag name="LOGONAME" val="HSBC Corporate"/>
  <p:tag name="LOGOTOP" val="479.2353"/>
  <p:tag name="LOGOLEFT" val="634.3217"/>
  <p:tag name="LOGOHEIGHT" val="55.2411"/>
  <p:tag name="LOGOWIDTH" val="133.8605"/>
</p:tagLst>
</file>

<file path=ppt/theme/theme1.xml><?xml version="1.0" encoding="utf-8"?>
<a:theme xmlns:a="http://schemas.openxmlformats.org/drawingml/2006/main" name="HSBC Template_16x9">
  <a:themeElements>
    <a:clrScheme name="HSBC_Colours">
      <a:dk1>
        <a:sysClr val="windowText" lastClr="000000"/>
      </a:dk1>
      <a:lt1>
        <a:sysClr val="window" lastClr="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a:ea typeface=""/>
        <a:cs typeface=""/>
      </a:majorFont>
      <a:minorFont>
        <a:latin typeface="Univers Next for HSBC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marL="285750" indent="-285750">
          <a:spcBef>
            <a:spcPts val="1000"/>
          </a:spcBef>
          <a:buClr>
            <a:schemeClr val="accent1"/>
          </a:buClr>
          <a:buSzPct val="90000"/>
          <a:buFont typeface="Wingdings" panose="05000000000000000000" pitchFamily="2" charset="2"/>
          <a:buChar char="u"/>
          <a:defRPr sz="1400" dirty="0" smtClean="0"/>
        </a:defPPr>
      </a:lstStyle>
    </a:txDef>
  </a:objectDefaults>
  <a:extraClrSchemeLst/>
  <a:extLst>
    <a:ext uri="{05A4C25C-085E-4340-85A3-A5531E510DB2}">
      <thm15:themeFamily xmlns:thm15="http://schemas.microsoft.com/office/thememl/2012/main" xmlns="" name="HSBC Template_16x9.potx" id="{AB25DAB7-9000-491C-A5C9-1A4ECDF2EFAE}" vid="{93A3310D-39BB-4381-B876-6FF675574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HSBC Team Document" ma:contentTypeID="0x010100528BB31B57C32142822AE3D8EE75529A00F93186ECA8DB91419000FC7B4285339C00F1A886401503E748B39A5F15CBEB4C2D" ma:contentTypeVersion="5" ma:contentTypeDescription="" ma:contentTypeScope="" ma:versionID="5f0efc5224b1828748c8ebf8773b3130">
  <xsd:schema xmlns:xsd="http://www.w3.org/2001/XMLSchema" xmlns:xs="http://www.w3.org/2001/XMLSchema" xmlns:p="http://schemas.microsoft.com/office/2006/metadata/properties" xmlns:ns2="3dfd6813-1a81-4f69-9ad2-62047c79eece" targetNamespace="http://schemas.microsoft.com/office/2006/metadata/properties" ma:root="true" ma:fieldsID="8ad420d0d86098fcd4fa2fb680cf7b8d" ns2:_="">
    <xsd:import namespace="3dfd6813-1a81-4f69-9ad2-62047c79eece"/>
    <xsd:element name="properties">
      <xsd:complexType>
        <xsd:sequence>
          <xsd:element name="documentManagement">
            <xsd:complexType>
              <xsd:all>
                <xsd:element ref="ns2:hca22dd24bd74564bf6850e9888f0df5" minOccurs="0"/>
                <xsd:element ref="ns2:TaxCatchAll" minOccurs="0"/>
                <xsd:element ref="ns2:TaxCatchAllLabel" minOccurs="0"/>
                <xsd:element ref="ns2:Record_x0020_Hist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fd6813-1a81-4f69-9ad2-62047c79eece" elementFormDefault="qualified">
    <xsd:import namespace="http://schemas.microsoft.com/office/2006/documentManagement/types"/>
    <xsd:import namespace="http://schemas.microsoft.com/office/infopath/2007/PartnerControls"/>
    <xsd:element name="hca22dd24bd74564bf6850e9888f0df5" ma:index="8" nillable="true" ma:taxonomy="true" ma:internalName="hca22dd24bd74564bf6850e9888f0df5" ma:taxonomyFieldName="Classification" ma:displayName="Classification" ma:readOnly="false" ma:default="" ma:fieldId="{1ca22dd2-4bd7-4564-bf68-50e9888f0df5}" ma:sspId="7deb33d3-af6b-4b11-bf8d-82ee07054623" ma:termSetId="9490c9f1-7e17-46f2-b2cb-a54589aa6321"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60b32f7f-4810-4053-a6ee-1e49ef8fe36a}" ma:internalName="TaxCatchAll" ma:showField="CatchAllData" ma:web="bfef116f-3f01-420a-b855-670923df116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60b32f7f-4810-4053-a6ee-1e49ef8fe36a}" ma:internalName="TaxCatchAllLabel" ma:readOnly="true" ma:showField="CatchAllDataLabel" ma:web="bfef116f-3f01-420a-b855-670923df1165">
      <xsd:complexType>
        <xsd:complexContent>
          <xsd:extension base="dms:MultiChoiceLookup">
            <xsd:sequence>
              <xsd:element name="Value" type="dms:Lookup" maxOccurs="unbounded" minOccurs="0" nillable="true"/>
            </xsd:sequence>
          </xsd:extension>
        </xsd:complexContent>
      </xsd:complexType>
    </xsd:element>
    <xsd:element name="Record_x0020_History" ma:index="12" nillable="true" ma:displayName="Record History" ma:internalName="Record_x0020_Histor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7deb33d3-af6b-4b11-bf8d-82ee07054623" ContentTypeId="0x010100528BB31B57C32142822AE3D8EE75529A00F93186ECA8DB91419000FC7B4285339C"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Record_x0020_History xmlns="3dfd6813-1a81-4f69-9ad2-62047c79eece" xsi:nil="true"/>
    <hca22dd24bd74564bf6850e9888f0df5 xmlns="3dfd6813-1a81-4f69-9ad2-62047c79eece">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cc9bba0a-7b81-4ee7-9e4e-e59466ef448b</TermId>
        </TermInfo>
      </Terms>
    </hca22dd24bd74564bf6850e9888f0df5>
    <TaxCatchAll xmlns="3dfd6813-1a81-4f69-9ad2-62047c79eece"/>
  </documentManagement>
</p:properties>
</file>

<file path=customXml/itemProps1.xml><?xml version="1.0" encoding="utf-8"?>
<ds:datastoreItem xmlns:ds="http://schemas.openxmlformats.org/officeDocument/2006/customXml" ds:itemID="{F0146E96-658E-418A-BDBB-AA85ECFCA8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fd6813-1a81-4f69-9ad2-62047c79ee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78510D-4DE5-4F1A-B7A6-C94FAD617896}">
  <ds:schemaRefs>
    <ds:schemaRef ds:uri="Microsoft.SharePoint.Taxonomy.ContentTypeSync"/>
  </ds:schemaRefs>
</ds:datastoreItem>
</file>

<file path=customXml/itemProps3.xml><?xml version="1.0" encoding="utf-8"?>
<ds:datastoreItem xmlns:ds="http://schemas.openxmlformats.org/officeDocument/2006/customXml" ds:itemID="{914673F7-328F-41D2-A609-BA61AB1C426F}">
  <ds:schemaRefs>
    <ds:schemaRef ds:uri="http://schemas.microsoft.com/sharepoint/v3/contenttype/forms"/>
  </ds:schemaRefs>
</ds:datastoreItem>
</file>

<file path=customXml/itemProps4.xml><?xml version="1.0" encoding="utf-8"?>
<ds:datastoreItem xmlns:ds="http://schemas.openxmlformats.org/officeDocument/2006/customXml" ds:itemID="{48353324-44FB-4EA3-9136-ED2EF226F21F}">
  <ds:schemaRefs>
    <ds:schemaRef ds:uri="http://schemas.microsoft.com/office/infopath/2007/PartnerControls"/>
    <ds:schemaRef ds:uri="http://www.w3.org/XML/1998/namespace"/>
    <ds:schemaRef ds:uri="http://schemas.openxmlformats.org/package/2006/metadata/core-properties"/>
    <ds:schemaRef ds:uri="http://purl.org/dc/dcmitype/"/>
    <ds:schemaRef ds:uri="http://purl.org/dc/terms/"/>
    <ds:schemaRef ds:uri="http://purl.org/dc/elements/1.1/"/>
    <ds:schemaRef ds:uri="http://schemas.microsoft.com/office/2006/documentManagement/types"/>
    <ds:schemaRef ds:uri="3dfd6813-1a81-4f69-9ad2-62047c79eec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HSBC Template_16x9</Template>
  <TotalTime>13283</TotalTime>
  <Words>568</Words>
  <Application>Microsoft Macintosh PowerPoint</Application>
  <PresentationFormat>Custom</PresentationFormat>
  <Paragraphs>99</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HSBC Template_16x9</vt:lpstr>
      <vt:lpstr>PowerPoint Presentation</vt:lpstr>
      <vt:lpstr>How global businesses take advantage of ‘sameness’</vt:lpstr>
      <vt:lpstr>PowerPoint Presentation</vt:lpstr>
      <vt:lpstr>PowerPoint Presentation</vt:lpstr>
      <vt:lpstr>QUESTIONS TO 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Intelligent Autos</vt:lpstr>
      <vt:lpstr>Healthcare </vt:lpstr>
      <vt:lpstr>Emotion</vt:lpstr>
      <vt:lpstr>PowerPoint Presentation</vt:lpstr>
      <vt:lpstr>PowerPoint Presentation</vt:lpstr>
      <vt:lpstr>You Must Understand ‘Desire’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Innovate or Die</dc:title>
  <dc:subject>Innovation talks</dc:subject>
  <dc:creator>Peter Dingle</dc:creator>
  <cp:keywords>INTERNAL</cp:keywords>
  <dc:description>INTERNAL</dc:description>
  <cp:lastModifiedBy>Peter Dingle</cp:lastModifiedBy>
  <cp:revision>320</cp:revision>
  <dcterms:created xsi:type="dcterms:W3CDTF">2018-01-09T15:24:09Z</dcterms:created>
  <dcterms:modified xsi:type="dcterms:W3CDTF">2019-02-14T04:54:45Z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ooters">
    <vt:lpwstr>Footers</vt:lpwstr>
  </property>
  <property fmtid="{D5CDD505-2E9C-101B-9397-08002B2CF9AE}" pid="3" name="DocClassification">
    <vt:lpwstr>CLAINTERN</vt:lpwstr>
  </property>
  <property fmtid="{D5CDD505-2E9C-101B-9397-08002B2CF9AE}" pid="4" name="Classification">
    <vt:lpwstr>INTERNAL</vt:lpwstr>
  </property>
  <property fmtid="{D5CDD505-2E9C-101B-9397-08002B2CF9AE}" pid="5" name="ContentTypeId">
    <vt:lpwstr>0x010100528BB31B57C32142822AE3D8EE75529A00F93186ECA8DB91419000FC7B4285339C00F1A886401503E748B39A5F15CBEB4C2D</vt:lpwstr>
  </property>
  <property fmtid="{D5CDD505-2E9C-101B-9397-08002B2CF9AE}" pid="6" name="Source">
    <vt:lpwstr>Internal</vt:lpwstr>
  </property>
</Properties>
</file>