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81" r:id="rId3"/>
    <p:sldId id="282" r:id="rId4"/>
    <p:sldId id="257" r:id="rId5"/>
    <p:sldId id="258" r:id="rId6"/>
    <p:sldId id="259" r:id="rId7"/>
    <p:sldId id="283" r:id="rId8"/>
    <p:sldId id="304" r:id="rId9"/>
    <p:sldId id="260" r:id="rId10"/>
    <p:sldId id="274" r:id="rId11"/>
    <p:sldId id="284" r:id="rId12"/>
    <p:sldId id="295" r:id="rId13"/>
    <p:sldId id="285" r:id="rId14"/>
    <p:sldId id="287" r:id="rId15"/>
    <p:sldId id="288" r:id="rId16"/>
    <p:sldId id="286" r:id="rId17"/>
    <p:sldId id="293" r:id="rId18"/>
    <p:sldId id="294" r:id="rId19"/>
    <p:sldId id="296" r:id="rId20"/>
    <p:sldId id="297" r:id="rId21"/>
    <p:sldId id="292" r:id="rId22"/>
    <p:sldId id="290" r:id="rId23"/>
    <p:sldId id="291" r:id="rId24"/>
    <p:sldId id="298" r:id="rId25"/>
    <p:sldId id="299" r:id="rId26"/>
    <p:sldId id="263" r:id="rId27"/>
    <p:sldId id="305" r:id="rId28"/>
    <p:sldId id="300" r:id="rId29"/>
    <p:sldId id="306" r:id="rId30"/>
    <p:sldId id="307" r:id="rId31"/>
    <p:sldId id="308" r:id="rId32"/>
    <p:sldId id="302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87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3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45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3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2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67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08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4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69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13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0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D43-EF40-904B-84A6-FA4AFCA6335E}" type="datetimeFigureOut">
              <a:rPr lang="en-US" smtClean="0"/>
              <a:pPr/>
              <a:t>2019-02-14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F31B-9A92-3841-9F32-38ECFDCDE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SD5906:  </a:t>
            </a:r>
            <a:r>
              <a:rPr lang="en-US" sz="10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Globalization in New Media Design and Technology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8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384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SD5906</a:t>
            </a:r>
            <a:br>
              <a:rPr lang="en-US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dirty="0" smtClean="0"/>
              <a:t> Globalization in </a:t>
            </a:r>
            <a:br>
              <a:rPr lang="en-US" dirty="0" smtClean="0"/>
            </a:br>
            <a:r>
              <a:rPr lang="en-US" dirty="0" smtClean="0"/>
              <a:t>New Media Design and Technology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371600"/>
          </a:xfrm>
        </p:spPr>
        <p:txBody>
          <a:bodyPr/>
          <a:lstStyle/>
          <a:p>
            <a:r>
              <a:rPr lang="en-US" dirty="0" smtClean="0"/>
              <a:t>School of Design</a:t>
            </a:r>
          </a:p>
          <a:p>
            <a:r>
              <a:rPr lang="en-US" dirty="0" smtClean="0"/>
              <a:t>The Polytechnic University of Hong Kong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0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HOMOGENIZATION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Is This </a:t>
            </a:r>
            <a:r>
              <a:rPr lang="en-US" dirty="0" smtClean="0"/>
              <a:t>Western Mind Control?</a:t>
            </a:r>
            <a:endParaRPr lang="en-US" dirty="0"/>
          </a:p>
        </p:txBody>
      </p:sp>
      <p:pic>
        <p:nvPicPr>
          <p:cNvPr id="4" name="Content Placeholder 3" descr="Screen Shot 2018-02-09 at 8.09.12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160530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407494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is THIS Western Mind Control?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46530" y="1374157"/>
            <a:ext cx="8650941" cy="475768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WEST DOMINATES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Literature…</a:t>
            </a:r>
            <a:endParaRPr lang="en-US" dirty="0"/>
          </a:p>
        </p:txBody>
      </p:sp>
      <p:pic>
        <p:nvPicPr>
          <p:cNvPr id="4" name="Picture 1" descr="best books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421" y="1667424"/>
            <a:ext cx="4213159" cy="42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…Dominates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355365"/>
            <a:ext cx="66960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TV…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9" y="1604403"/>
            <a:ext cx="8575022" cy="472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…Dominates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42" y="1405554"/>
            <a:ext cx="8758517" cy="483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Film…</a:t>
            </a:r>
            <a:endParaRPr lang="en-US" dirty="0"/>
          </a:p>
        </p:txBody>
      </p:sp>
      <p:pic>
        <p:nvPicPr>
          <p:cNvPr id="46082" name="Picture 2" descr="Image result for dirty harry gun sc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78" y="1425397"/>
            <a:ext cx="8373845" cy="471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…Dominates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4653" y="1792903"/>
          <a:ext cx="3886200" cy="3200400"/>
        </p:xfrm>
        <a:graphic>
          <a:graphicData uri="http://schemas.openxmlformats.org/drawingml/2006/table">
            <a:tbl>
              <a:tblPr/>
              <a:tblGrid>
                <a:gridCol w="693965"/>
                <a:gridCol w="3192235"/>
              </a:tblGrid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Citizen Kane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(1941)</a:t>
                      </a:r>
                      <a:endParaRPr lang="en-US" sz="14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The Godfather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(1972)</a:t>
                      </a:r>
                      <a:endParaRPr lang="en-US" sz="14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Casablanca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(1942)</a:t>
                      </a:r>
                      <a:endParaRPr lang="en-US" sz="14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Raging Bull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(1980)</a:t>
                      </a:r>
                      <a:endParaRPr lang="en-US" sz="14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Singin' in the Rain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(1952)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Gone with the Wind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(1939)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Lawrence of Arabia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(1962)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8.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Schindler's List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(1993)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Vertigo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(1958)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10.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The Wizard of Oz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(1939)</a:t>
                      </a:r>
                      <a:endParaRPr lang="en-US" sz="14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38813" marR="38813" marT="38813" marB="38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Music…</a:t>
            </a:r>
            <a:endParaRPr lang="en-US" dirty="0"/>
          </a:p>
        </p:txBody>
      </p:sp>
      <p:pic>
        <p:nvPicPr>
          <p:cNvPr id="53250" name="Picture 2" descr="Image result for adele sin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11" y="1360402"/>
            <a:ext cx="7691578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057400"/>
            <a:ext cx="67818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IMPORTANT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Please sit with the members </a:t>
            </a:r>
          </a:p>
          <a:p>
            <a:r>
              <a:rPr lang="en-US" sz="3600" dirty="0" smtClean="0"/>
              <a:t>of your final group project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222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…Dominates</a:t>
            </a:r>
            <a:endParaRPr lang="en-US" dirty="0"/>
          </a:p>
        </p:txBody>
      </p:sp>
      <p:pic>
        <p:nvPicPr>
          <p:cNvPr id="5" name="Picture 4" descr="greatest albums of all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77695"/>
            <a:ext cx="70104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SOMETHING IS WRONG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Let’s Look at Other Facts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Where the People 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827" y="1452282"/>
            <a:ext cx="8278346" cy="44151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Where Things Are Going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7196" y="1600200"/>
            <a:ext cx="74696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Culture Is Flowing This Way…</a:t>
            </a:r>
            <a:endParaRPr lang="en-US" dirty="0"/>
          </a:p>
        </p:txBody>
      </p:sp>
      <p:pic>
        <p:nvPicPr>
          <p:cNvPr id="4" name="Picture 3" descr="west to ea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8296" y="1667819"/>
            <a:ext cx="7687408" cy="41319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…Not This Way!</a:t>
            </a:r>
            <a:endParaRPr lang="en-US" dirty="0"/>
          </a:p>
        </p:txBody>
      </p:sp>
      <p:pic>
        <p:nvPicPr>
          <p:cNvPr id="4" name="Content Placeholder 3" descr="east to wes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831" y="1640533"/>
            <a:ext cx="7866339" cy="42281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</a:t>
            </a:r>
            <a:r>
              <a:rPr lang="en-US" dirty="0" smtClean="0"/>
              <a:t>here is Some Flow…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19570" y="1568812"/>
            <a:ext cx="7667230" cy="4216681"/>
          </a:xfrm>
        </p:spPr>
      </p:pic>
    </p:spTree>
    <p:extLst>
      <p:ext uri="{BB962C8B-B14F-4D97-AF65-F5344CB8AC3E}">
        <p14:creationId xmlns:p14="http://schemas.microsoft.com/office/powerpoint/2010/main" xmlns="" val="917396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Not Enough!</a:t>
            </a:r>
            <a:endParaRPr lang="en-US" dirty="0"/>
          </a:p>
        </p:txBody>
      </p:sp>
      <p:pic>
        <p:nvPicPr>
          <p:cNvPr id="57346" name="Picture 2" descr="Image result for faceless asi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384" y="1401914"/>
            <a:ext cx="4807232" cy="480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Explain Why?</a:t>
            </a:r>
            <a:endParaRPr lang="en-US" dirty="0"/>
          </a:p>
        </p:txBody>
      </p:sp>
      <p:pic>
        <p:nvPicPr>
          <p:cNvPr id="54274" name="Picture 2" descr="Image result for big question mar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591250"/>
            <a:ext cx="32575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Go From This…</a:t>
            </a:r>
            <a:endParaRPr lang="en-US" dirty="0"/>
          </a:p>
        </p:txBody>
      </p:sp>
      <p:pic>
        <p:nvPicPr>
          <p:cNvPr id="4" name="Content Placeholder 3" descr="lunchbox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7620000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HOMOGENITY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This is a </a:t>
            </a:r>
            <a:r>
              <a:rPr lang="en-US" b="1" u="sng" dirty="0" smtClean="0">
                <a:solidFill>
                  <a:schemeClr val="tx1"/>
                </a:solidFill>
              </a:rPr>
              <a:t>DARK</a:t>
            </a:r>
            <a:r>
              <a:rPr lang="en-US" b="1" dirty="0" smtClean="0">
                <a:solidFill>
                  <a:schemeClr val="tx1"/>
                </a:solidFill>
              </a:rPr>
              <a:t> Lecture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Doing This….</a:t>
            </a:r>
            <a:endParaRPr lang="en-US" dirty="0"/>
          </a:p>
        </p:txBody>
      </p:sp>
      <p:pic>
        <p:nvPicPr>
          <p:cNvPr id="5" name="Content Placeholder 3" descr="lunchbox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7620000" cy="4800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START Doing This…</a:t>
            </a:r>
            <a:endParaRPr lang="en-US" dirty="0"/>
          </a:p>
        </p:txBody>
      </p:sp>
      <p:pic>
        <p:nvPicPr>
          <p:cNvPr id="4" name="Content Placeholder 3" descr="lunchbox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7620000" cy="48006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REST IS UP TO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Natural Milk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19657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Homogenized </a:t>
            </a:r>
            <a:r>
              <a:rPr lang="en-US" dirty="0" smtClean="0"/>
              <a:t>M</a:t>
            </a:r>
            <a:r>
              <a:rPr lang="en-US" dirty="0" smtClean="0"/>
              <a:t>ilk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0491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So Different</a:t>
            </a:r>
            <a:endParaRPr lang="en-US" dirty="0"/>
          </a:p>
        </p:txBody>
      </p:sp>
      <p:pic>
        <p:nvPicPr>
          <p:cNvPr id="23554" name="Picture 2" descr="Image result for different cultural attire world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099" y="1503160"/>
            <a:ext cx="6383803" cy="4515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692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We Are So Similar…Right?</a:t>
            </a:r>
            <a:endParaRPr lang="en-US" dirty="0"/>
          </a:p>
        </p:txBody>
      </p:sp>
      <p:pic>
        <p:nvPicPr>
          <p:cNvPr id="38914" name="Picture 2" descr="Image result for leonardo da vinci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825" y="1517219"/>
            <a:ext cx="6054351" cy="454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WRONG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Let’s Look at Some Facts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This Just a Nice Picture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Screen Shot 2018-02-09 at 8.09.12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160530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37811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212</Words>
  <Application>Microsoft Office PowerPoint</Application>
  <PresentationFormat>On-screen Show (4:3)</PresentationFormat>
  <Paragraphs>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SD5906   Globalization in  New Media Design and Technology </vt:lpstr>
      <vt:lpstr>Slide 2</vt:lpstr>
      <vt:lpstr>HOMOGENITY</vt:lpstr>
      <vt:lpstr>This is Natural Milk</vt:lpstr>
      <vt:lpstr>This is Homogenized Milk</vt:lpstr>
      <vt:lpstr>We Are So Different</vt:lpstr>
      <vt:lpstr>Yet We Are So Similar…Right?</vt:lpstr>
      <vt:lpstr>WRONG</vt:lpstr>
      <vt:lpstr>Is This Just a Nice Picture?</vt:lpstr>
      <vt:lpstr>Or Is This Western Mind Control?</vt:lpstr>
      <vt:lpstr>Or is THIS Western Mind Control?</vt:lpstr>
      <vt:lpstr>THE WEST DOMINATES</vt:lpstr>
      <vt:lpstr>Western Literature…</vt:lpstr>
      <vt:lpstr>…Dominates</vt:lpstr>
      <vt:lpstr>Western TV…</vt:lpstr>
      <vt:lpstr>…Dominates</vt:lpstr>
      <vt:lpstr>Western Film…</vt:lpstr>
      <vt:lpstr>…Dominates</vt:lpstr>
      <vt:lpstr>Western Music…</vt:lpstr>
      <vt:lpstr>…Dominates</vt:lpstr>
      <vt:lpstr>SOMETHING IS WRONG</vt:lpstr>
      <vt:lpstr>Here’s Where the People Are</vt:lpstr>
      <vt:lpstr>Here’s Where Things Are Going</vt:lpstr>
      <vt:lpstr>But Culture Is Flowing This Way…</vt:lpstr>
      <vt:lpstr>…Not This Way!</vt:lpstr>
      <vt:lpstr>Yes, There is Some Flow…</vt:lpstr>
      <vt:lpstr>But Not Enough!</vt:lpstr>
      <vt:lpstr>Can You Explain Why?</vt:lpstr>
      <vt:lpstr>We Need To Go From This…</vt:lpstr>
      <vt:lpstr>STOP Doing This….</vt:lpstr>
      <vt:lpstr>And START Doing This…</vt:lpstr>
      <vt:lpstr>THE REST IS UP TO YOU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Media-drive homogenization</dc:title>
  <dc:creator>Nury Vittachi</dc:creator>
  <cp:lastModifiedBy>Graham</cp:lastModifiedBy>
  <cp:revision>53</cp:revision>
  <dcterms:created xsi:type="dcterms:W3CDTF">2018-02-08T23:23:33Z</dcterms:created>
  <dcterms:modified xsi:type="dcterms:W3CDTF">2019-02-14T16:39:06Z</dcterms:modified>
</cp:coreProperties>
</file>