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95" r:id="rId4"/>
    <p:sldId id="294" r:id="rId5"/>
    <p:sldId id="292" r:id="rId6"/>
    <p:sldId id="291" r:id="rId7"/>
    <p:sldId id="293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3" r:id="rId25"/>
    <p:sldId id="314" r:id="rId26"/>
    <p:sldId id="317" r:id="rId27"/>
    <p:sldId id="319" r:id="rId28"/>
    <p:sldId id="318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77889-0726-49FA-AF1A-D868074F66A2}" type="datetimeFigureOut">
              <a:rPr lang="en-US" smtClean="0"/>
              <a:pPr/>
              <a:t>2019-01-31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8114A-6592-436F-B848-9BC08B455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65282" y="6400800"/>
            <a:ext cx="1813437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SD5906:  </a:t>
            </a:r>
            <a:r>
              <a:rPr lang="en-US" sz="1000" b="0" i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Globalization in New Media Design and Technology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Graham\Dropbox\PolyU\SD5906%20-%20Globalization\2019\10%20-%20Lectures\Class-03\SD5906-C2-Why-Is-Japan-So-Different-Longer.mp3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83845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 smtClean="0"/>
              <a:t>SD5906</a:t>
            </a:r>
            <a:br>
              <a:rPr lang="en-US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dirty="0" smtClean="0"/>
              <a:t> Globalization in </a:t>
            </a:r>
            <a:br>
              <a:rPr lang="en-US" dirty="0" smtClean="0"/>
            </a:br>
            <a:r>
              <a:rPr lang="en-US" dirty="0" smtClean="0"/>
              <a:t>New Media Design and Technology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495800"/>
            <a:ext cx="9144000" cy="1371600"/>
          </a:xfrm>
        </p:spPr>
        <p:txBody>
          <a:bodyPr/>
          <a:lstStyle/>
          <a:p>
            <a:r>
              <a:rPr lang="en-US" dirty="0" smtClean="0"/>
              <a:t>School of Design</a:t>
            </a:r>
          </a:p>
          <a:p>
            <a:r>
              <a:rPr lang="en-US" dirty="0" smtClean="0"/>
              <a:t>The Polytechnic University of Hong Kong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040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WHY IS JAPAN SO DIFFERENT?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2451"/>
            <a:ext cx="8686800" cy="579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external-preview.redd.it/Y8YmrVBn2-wzc8XilZVGdTDwMJJrJMG_xfpAsTBZUng.jpg?width=960&amp;crop=smart&amp;auto=webp&amp;s=0276d791c1a58b1cf829984105aedccdda26a2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96" y="762000"/>
            <a:ext cx="854180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1435"/>
            <a:ext cx="8534400" cy="567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japanese busin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609600"/>
            <a:ext cx="8458200" cy="56388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86052"/>
            <a:ext cx="8534400" cy="568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5-Most-Interesting-Things-about-Japanese-Business-Culture-that-You-Maynât-Kn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614362"/>
            <a:ext cx="7515225" cy="56292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japan kyoto te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yoto33_kyototower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6 japan temp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0" y="2057400"/>
            <a:ext cx="6781800" cy="2743200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IMPORTANT</a:t>
            </a:r>
          </a:p>
          <a:p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dirty="0" smtClean="0"/>
              <a:t>Please sit with the members </a:t>
            </a:r>
          </a:p>
          <a:p>
            <a:r>
              <a:rPr lang="en-US" sz="3600" dirty="0" smtClean="0"/>
              <a:t>of your final group project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822212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yoto05_fushimiinari_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mount fuji from toky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119" y="1028700"/>
            <a:ext cx="8451762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86052"/>
            <a:ext cx="8534400" cy="568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aiso-ritu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2090738"/>
            <a:ext cx="6667500" cy="2676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japanese workers exerci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69" y="571500"/>
            <a:ext cx="8504463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japanese working  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173" y="762000"/>
            <a:ext cx="8365655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5-Most-Interesting-Things-about-Japanese-Business-Culture-that-You-Maynât-Kn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54905"/>
            <a:ext cx="8382000" cy="55481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japanese business di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06" y="800100"/>
            <a:ext cx="8301789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5-Most-Interesting-Things-about-Japanese-Business-Culture-that-You-Maynât-Kn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48482"/>
            <a:ext cx="8382000" cy="55610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THANK YOU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" y="1385888"/>
            <a:ext cx="78676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D5906-C2-Why-Is-Japan-So-Different-Long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5867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7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985837"/>
            <a:ext cx="8115300" cy="48863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The Top 5 Places to Visit in Nagano in Wi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762000"/>
            <a:ext cx="8115300" cy="5334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hibu Ons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733425"/>
            <a:ext cx="8115300" cy="53911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1" y="550801"/>
            <a:ext cx="8610599" cy="575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691945"/>
            <a:ext cx="8763000" cy="547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29</Words>
  <Application>Microsoft Office PowerPoint</Application>
  <PresentationFormat>On-screen Show (4:3)</PresentationFormat>
  <Paragraphs>9</Paragraphs>
  <Slides>29</Slides>
  <Notes>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SD5906   Globalization in  New Media Design and Technology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Graham</dc:creator>
  <cp:lastModifiedBy>Graham</cp:lastModifiedBy>
  <cp:revision>178</cp:revision>
  <dcterms:created xsi:type="dcterms:W3CDTF">2019-01-23T14:48:28Z</dcterms:created>
  <dcterms:modified xsi:type="dcterms:W3CDTF">2019-01-31T18:30:10Z</dcterms:modified>
</cp:coreProperties>
</file>