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0" r:id="rId3"/>
    <p:sldId id="271" r:id="rId4"/>
    <p:sldId id="272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9"/>
    <a:srgbClr val="FFD9FF"/>
    <a:srgbClr val="893611"/>
    <a:srgbClr val="A44114"/>
    <a:srgbClr val="F3B99F"/>
    <a:srgbClr val="B94917"/>
    <a:srgbClr val="FF6600"/>
    <a:srgbClr val="000066"/>
    <a:srgbClr val="00002C"/>
    <a:srgbClr val="C4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02D247-A1EF-4AE3-9BF7-D5046171A4AB}" v="182" dt="2019-01-24T14:18:26.126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7155" autoAdjust="0"/>
  </p:normalViewPr>
  <p:slideViewPr>
    <p:cSldViewPr>
      <p:cViewPr varScale="1">
        <p:scale>
          <a:sx n="114" d="100"/>
          <a:sy n="114" d="100"/>
        </p:scale>
        <p:origin x="78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dovic Alain Krundel" userId="d388a236-cd1e-4588-8938-b33bc64aea45" providerId="ADAL" clId="{BB02D247-A1EF-4AE3-9BF7-D5046171A4AB}"/>
    <pc:docChg chg="undo custSel delSld modSld modMainMaster">
      <pc:chgData name="Ludovic Alain Krundel" userId="d388a236-cd1e-4588-8938-b33bc64aea45" providerId="ADAL" clId="{BB02D247-A1EF-4AE3-9BF7-D5046171A4AB}" dt="2019-01-24T14:18:36.717" v="861" actId="2696"/>
      <pc:docMkLst>
        <pc:docMk/>
      </pc:docMkLst>
      <pc:sldChg chg="addSp delSp modSp modAnim">
        <pc:chgData name="Ludovic Alain Krundel" userId="d388a236-cd1e-4588-8938-b33bc64aea45" providerId="ADAL" clId="{BB02D247-A1EF-4AE3-9BF7-D5046171A4AB}" dt="2019-01-24T13:27:15.420" v="458" actId="404"/>
        <pc:sldMkLst>
          <pc:docMk/>
          <pc:sldMk cId="3190566040" sldId="270"/>
        </pc:sldMkLst>
        <pc:spChg chg="mod">
          <ac:chgData name="Ludovic Alain Krundel" userId="d388a236-cd1e-4588-8938-b33bc64aea45" providerId="ADAL" clId="{BB02D247-A1EF-4AE3-9BF7-D5046171A4AB}" dt="2019-01-24T13:27:15.420" v="458" actId="404"/>
          <ac:spMkLst>
            <pc:docMk/>
            <pc:sldMk cId="3190566040" sldId="270"/>
            <ac:spMk id="2" creationId="{1EE2B656-4656-4646-A221-7C30814F2E69}"/>
          </ac:spMkLst>
        </pc:spChg>
        <pc:spChg chg="mod">
          <ac:chgData name="Ludovic Alain Krundel" userId="d388a236-cd1e-4588-8938-b33bc64aea45" providerId="ADAL" clId="{BB02D247-A1EF-4AE3-9BF7-D5046171A4AB}" dt="2019-01-24T13:26:32.671" v="453" actId="20577"/>
          <ac:spMkLst>
            <pc:docMk/>
            <pc:sldMk cId="3190566040" sldId="270"/>
            <ac:spMk id="3" creationId="{F6DABF9E-9B82-4C13-8452-952BD74F6DC7}"/>
          </ac:spMkLst>
        </pc:spChg>
        <pc:spChg chg="mod">
          <ac:chgData name="Ludovic Alain Krundel" userId="d388a236-cd1e-4588-8938-b33bc64aea45" providerId="ADAL" clId="{BB02D247-A1EF-4AE3-9BF7-D5046171A4AB}" dt="2019-01-24T13:19:28.071" v="383" actId="1076"/>
          <ac:spMkLst>
            <pc:docMk/>
            <pc:sldMk cId="3190566040" sldId="270"/>
            <ac:spMk id="4" creationId="{4E4B114A-B493-425C-903C-C0EF6636D916}"/>
          </ac:spMkLst>
        </pc:spChg>
        <pc:spChg chg="add mod">
          <ac:chgData name="Ludovic Alain Krundel" userId="d388a236-cd1e-4588-8938-b33bc64aea45" providerId="ADAL" clId="{BB02D247-A1EF-4AE3-9BF7-D5046171A4AB}" dt="2019-01-24T13:19:23.353" v="382" actId="1076"/>
          <ac:spMkLst>
            <pc:docMk/>
            <pc:sldMk cId="3190566040" sldId="270"/>
            <ac:spMk id="5" creationId="{719FBD2B-E21C-48B5-AD5B-A695024083A2}"/>
          </ac:spMkLst>
        </pc:spChg>
        <pc:spChg chg="add mod">
          <ac:chgData name="Ludovic Alain Krundel" userId="d388a236-cd1e-4588-8938-b33bc64aea45" providerId="ADAL" clId="{BB02D247-A1EF-4AE3-9BF7-D5046171A4AB}" dt="2019-01-24T13:19:32.765" v="384" actId="1076"/>
          <ac:spMkLst>
            <pc:docMk/>
            <pc:sldMk cId="3190566040" sldId="270"/>
            <ac:spMk id="6" creationId="{825811B0-3BEE-45AA-8987-517937BC5835}"/>
          </ac:spMkLst>
        </pc:spChg>
        <pc:spChg chg="add mod">
          <ac:chgData name="Ludovic Alain Krundel" userId="d388a236-cd1e-4588-8938-b33bc64aea45" providerId="ADAL" clId="{BB02D247-A1EF-4AE3-9BF7-D5046171A4AB}" dt="2019-01-24T13:19:18.042" v="381" actId="1076"/>
          <ac:spMkLst>
            <pc:docMk/>
            <pc:sldMk cId="3190566040" sldId="270"/>
            <ac:spMk id="7" creationId="{485B429E-558A-43AF-B974-B72B561ECD5A}"/>
          </ac:spMkLst>
        </pc:spChg>
        <pc:spChg chg="add del mod">
          <ac:chgData name="Ludovic Alain Krundel" userId="d388a236-cd1e-4588-8938-b33bc64aea45" providerId="ADAL" clId="{BB02D247-A1EF-4AE3-9BF7-D5046171A4AB}" dt="2019-01-24T13:22:58.694" v="439" actId="478"/>
          <ac:spMkLst>
            <pc:docMk/>
            <pc:sldMk cId="3190566040" sldId="270"/>
            <ac:spMk id="8" creationId="{D26B1ED3-C49C-4C16-9836-438AE91DAD94}"/>
          </ac:spMkLst>
        </pc:spChg>
        <pc:spChg chg="add mod">
          <ac:chgData name="Ludovic Alain Krundel" userId="d388a236-cd1e-4588-8938-b33bc64aea45" providerId="ADAL" clId="{BB02D247-A1EF-4AE3-9BF7-D5046171A4AB}" dt="2019-01-24T13:23:21.064" v="444" actId="1076"/>
          <ac:spMkLst>
            <pc:docMk/>
            <pc:sldMk cId="3190566040" sldId="270"/>
            <ac:spMk id="9" creationId="{75A69734-4EC9-4A83-852B-A95458EA4AC3}"/>
          </ac:spMkLst>
        </pc:spChg>
      </pc:sldChg>
      <pc:sldChg chg="addSp modSp">
        <pc:chgData name="Ludovic Alain Krundel" userId="d388a236-cd1e-4588-8938-b33bc64aea45" providerId="ADAL" clId="{BB02D247-A1EF-4AE3-9BF7-D5046171A4AB}" dt="2019-01-24T13:28:25.296" v="464" actId="404"/>
        <pc:sldMkLst>
          <pc:docMk/>
          <pc:sldMk cId="3733441278" sldId="271"/>
        </pc:sldMkLst>
        <pc:spChg chg="mod">
          <ac:chgData name="Ludovic Alain Krundel" userId="d388a236-cd1e-4588-8938-b33bc64aea45" providerId="ADAL" clId="{BB02D247-A1EF-4AE3-9BF7-D5046171A4AB}" dt="2019-01-24T13:28:25.296" v="464" actId="404"/>
          <ac:spMkLst>
            <pc:docMk/>
            <pc:sldMk cId="3733441278" sldId="271"/>
            <ac:spMk id="2" creationId="{ECE83800-1E6B-4A93-87D3-3D70E59B3CEE}"/>
          </ac:spMkLst>
        </pc:spChg>
        <pc:spChg chg="mod">
          <ac:chgData name="Ludovic Alain Krundel" userId="d388a236-cd1e-4588-8938-b33bc64aea45" providerId="ADAL" clId="{BB02D247-A1EF-4AE3-9BF7-D5046171A4AB}" dt="2019-01-24T12:58:53.223" v="39" actId="14100"/>
          <ac:spMkLst>
            <pc:docMk/>
            <pc:sldMk cId="3733441278" sldId="271"/>
            <ac:spMk id="3" creationId="{138AFC74-2DAB-4FF2-A66B-288CACB8B844}"/>
          </ac:spMkLst>
        </pc:spChg>
        <pc:picChg chg="add mod">
          <ac:chgData name="Ludovic Alain Krundel" userId="d388a236-cd1e-4588-8938-b33bc64aea45" providerId="ADAL" clId="{BB02D247-A1EF-4AE3-9BF7-D5046171A4AB}" dt="2019-01-24T12:58:27.633" v="29" actId="14100"/>
          <ac:picMkLst>
            <pc:docMk/>
            <pc:sldMk cId="3733441278" sldId="271"/>
            <ac:picMk id="5" creationId="{D1AC61D8-7FFF-474B-86ED-3831002FF270}"/>
          </ac:picMkLst>
        </pc:picChg>
      </pc:sldChg>
      <pc:sldChg chg="addSp modSp">
        <pc:chgData name="Ludovic Alain Krundel" userId="d388a236-cd1e-4588-8938-b33bc64aea45" providerId="ADAL" clId="{BB02D247-A1EF-4AE3-9BF7-D5046171A4AB}" dt="2019-01-24T13:48:47.106" v="652" actId="27636"/>
        <pc:sldMkLst>
          <pc:docMk/>
          <pc:sldMk cId="3392015064" sldId="272"/>
        </pc:sldMkLst>
        <pc:spChg chg="mod">
          <ac:chgData name="Ludovic Alain Krundel" userId="d388a236-cd1e-4588-8938-b33bc64aea45" providerId="ADAL" clId="{BB02D247-A1EF-4AE3-9BF7-D5046171A4AB}" dt="2019-01-24T13:41:41.083" v="563" actId="207"/>
          <ac:spMkLst>
            <pc:docMk/>
            <pc:sldMk cId="3392015064" sldId="272"/>
            <ac:spMk id="2" creationId="{134F8B17-CA98-41AD-988B-68DA804E97D8}"/>
          </ac:spMkLst>
        </pc:spChg>
        <pc:spChg chg="mod">
          <ac:chgData name="Ludovic Alain Krundel" userId="d388a236-cd1e-4588-8938-b33bc64aea45" providerId="ADAL" clId="{BB02D247-A1EF-4AE3-9BF7-D5046171A4AB}" dt="2019-01-24T13:48:47.106" v="652" actId="27636"/>
          <ac:spMkLst>
            <pc:docMk/>
            <pc:sldMk cId="3392015064" sldId="272"/>
            <ac:spMk id="3" creationId="{4488E470-4D18-4400-AE5B-F1B78BA44AD5}"/>
          </ac:spMkLst>
        </pc:spChg>
        <pc:cxnChg chg="add mod">
          <ac:chgData name="Ludovic Alain Krundel" userId="d388a236-cd1e-4588-8938-b33bc64aea45" providerId="ADAL" clId="{BB02D247-A1EF-4AE3-9BF7-D5046171A4AB}" dt="2019-01-24T13:48:38.064" v="648" actId="1035"/>
          <ac:cxnSpMkLst>
            <pc:docMk/>
            <pc:sldMk cId="3392015064" sldId="272"/>
            <ac:cxnSpMk id="5" creationId="{C23A421F-BFE2-4A52-AD30-F2E1565FD5A3}"/>
          </ac:cxnSpMkLst>
        </pc:cxnChg>
        <pc:cxnChg chg="add mod">
          <ac:chgData name="Ludovic Alain Krundel" userId="d388a236-cd1e-4588-8938-b33bc64aea45" providerId="ADAL" clId="{BB02D247-A1EF-4AE3-9BF7-D5046171A4AB}" dt="2019-01-24T13:48:38.064" v="648" actId="1035"/>
          <ac:cxnSpMkLst>
            <pc:docMk/>
            <pc:sldMk cId="3392015064" sldId="272"/>
            <ac:cxnSpMk id="6" creationId="{837AE4E8-6047-423F-AC92-493614B48F23}"/>
          </ac:cxnSpMkLst>
        </pc:cxnChg>
        <pc:cxnChg chg="add mod">
          <ac:chgData name="Ludovic Alain Krundel" userId="d388a236-cd1e-4588-8938-b33bc64aea45" providerId="ADAL" clId="{BB02D247-A1EF-4AE3-9BF7-D5046171A4AB}" dt="2019-01-24T13:48:38.064" v="648" actId="1035"/>
          <ac:cxnSpMkLst>
            <pc:docMk/>
            <pc:sldMk cId="3392015064" sldId="272"/>
            <ac:cxnSpMk id="8" creationId="{D83B490F-D815-451C-8735-32651F8BFD66}"/>
          </ac:cxnSpMkLst>
        </pc:cxnChg>
        <pc:cxnChg chg="add mod">
          <ac:chgData name="Ludovic Alain Krundel" userId="d388a236-cd1e-4588-8938-b33bc64aea45" providerId="ADAL" clId="{BB02D247-A1EF-4AE3-9BF7-D5046171A4AB}" dt="2019-01-24T13:48:38.064" v="648" actId="1035"/>
          <ac:cxnSpMkLst>
            <pc:docMk/>
            <pc:sldMk cId="3392015064" sldId="272"/>
            <ac:cxnSpMk id="9" creationId="{1E8D1549-0507-48C7-BB6D-D9557DDC4334}"/>
          </ac:cxnSpMkLst>
        </pc:cxnChg>
        <pc:cxnChg chg="add mod">
          <ac:chgData name="Ludovic Alain Krundel" userId="d388a236-cd1e-4588-8938-b33bc64aea45" providerId="ADAL" clId="{BB02D247-A1EF-4AE3-9BF7-D5046171A4AB}" dt="2019-01-24T13:48:38.064" v="648" actId="1035"/>
          <ac:cxnSpMkLst>
            <pc:docMk/>
            <pc:sldMk cId="3392015064" sldId="272"/>
            <ac:cxnSpMk id="10" creationId="{77B81E66-98E6-4274-9892-E117E5A394D3}"/>
          </ac:cxnSpMkLst>
        </pc:cxnChg>
      </pc:sldChg>
      <pc:sldChg chg="del">
        <pc:chgData name="Ludovic Alain Krundel" userId="d388a236-cd1e-4588-8938-b33bc64aea45" providerId="ADAL" clId="{BB02D247-A1EF-4AE3-9BF7-D5046171A4AB}" dt="2019-01-24T14:18:36.650" v="853" actId="2696"/>
        <pc:sldMkLst>
          <pc:docMk/>
          <pc:sldMk cId="1283074937" sldId="273"/>
        </pc:sldMkLst>
      </pc:sldChg>
      <pc:sldChg chg="del">
        <pc:chgData name="Ludovic Alain Krundel" userId="d388a236-cd1e-4588-8938-b33bc64aea45" providerId="ADAL" clId="{BB02D247-A1EF-4AE3-9BF7-D5046171A4AB}" dt="2019-01-24T14:18:36.665" v="854" actId="2696"/>
        <pc:sldMkLst>
          <pc:docMk/>
          <pc:sldMk cId="1532761859" sldId="274"/>
        </pc:sldMkLst>
      </pc:sldChg>
      <pc:sldChg chg="del">
        <pc:chgData name="Ludovic Alain Krundel" userId="d388a236-cd1e-4588-8938-b33bc64aea45" providerId="ADAL" clId="{BB02D247-A1EF-4AE3-9BF7-D5046171A4AB}" dt="2019-01-24T14:18:36.665" v="855" actId="2696"/>
        <pc:sldMkLst>
          <pc:docMk/>
          <pc:sldMk cId="1287812310" sldId="275"/>
        </pc:sldMkLst>
      </pc:sldChg>
      <pc:sldChg chg="del">
        <pc:chgData name="Ludovic Alain Krundel" userId="d388a236-cd1e-4588-8938-b33bc64aea45" providerId="ADAL" clId="{BB02D247-A1EF-4AE3-9BF7-D5046171A4AB}" dt="2019-01-24T14:18:36.681" v="856" actId="2696"/>
        <pc:sldMkLst>
          <pc:docMk/>
          <pc:sldMk cId="2120834514" sldId="276"/>
        </pc:sldMkLst>
      </pc:sldChg>
      <pc:sldChg chg="del">
        <pc:chgData name="Ludovic Alain Krundel" userId="d388a236-cd1e-4588-8938-b33bc64aea45" providerId="ADAL" clId="{BB02D247-A1EF-4AE3-9BF7-D5046171A4AB}" dt="2019-01-24T14:18:36.681" v="857" actId="2696"/>
        <pc:sldMkLst>
          <pc:docMk/>
          <pc:sldMk cId="2525023481" sldId="277"/>
        </pc:sldMkLst>
      </pc:sldChg>
      <pc:sldChg chg="del">
        <pc:chgData name="Ludovic Alain Krundel" userId="d388a236-cd1e-4588-8938-b33bc64aea45" providerId="ADAL" clId="{BB02D247-A1EF-4AE3-9BF7-D5046171A4AB}" dt="2019-01-24T14:18:36.697" v="858" actId="2696"/>
        <pc:sldMkLst>
          <pc:docMk/>
          <pc:sldMk cId="2321117250" sldId="278"/>
        </pc:sldMkLst>
      </pc:sldChg>
      <pc:sldChg chg="del">
        <pc:chgData name="Ludovic Alain Krundel" userId="d388a236-cd1e-4588-8938-b33bc64aea45" providerId="ADAL" clId="{BB02D247-A1EF-4AE3-9BF7-D5046171A4AB}" dt="2019-01-24T14:18:36.697" v="859" actId="2696"/>
        <pc:sldMkLst>
          <pc:docMk/>
          <pc:sldMk cId="2544949774" sldId="279"/>
        </pc:sldMkLst>
      </pc:sldChg>
      <pc:sldChg chg="del">
        <pc:chgData name="Ludovic Alain Krundel" userId="d388a236-cd1e-4588-8938-b33bc64aea45" providerId="ADAL" clId="{BB02D247-A1EF-4AE3-9BF7-D5046171A4AB}" dt="2019-01-24T14:18:36.697" v="860" actId="2696"/>
        <pc:sldMkLst>
          <pc:docMk/>
          <pc:sldMk cId="1163146290" sldId="280"/>
        </pc:sldMkLst>
      </pc:sldChg>
      <pc:sldChg chg="del">
        <pc:chgData name="Ludovic Alain Krundel" userId="d388a236-cd1e-4588-8938-b33bc64aea45" providerId="ADAL" clId="{BB02D247-A1EF-4AE3-9BF7-D5046171A4AB}" dt="2019-01-24T14:18:36.717" v="861" actId="2696"/>
        <pc:sldMkLst>
          <pc:docMk/>
          <pc:sldMk cId="857171973" sldId="281"/>
        </pc:sldMkLst>
      </pc:sldChg>
      <pc:sldChg chg="modSp">
        <pc:chgData name="Ludovic Alain Krundel" userId="d388a236-cd1e-4588-8938-b33bc64aea45" providerId="ADAL" clId="{BB02D247-A1EF-4AE3-9BF7-D5046171A4AB}" dt="2019-01-24T13:51:11.091" v="685" actId="14100"/>
        <pc:sldMkLst>
          <pc:docMk/>
          <pc:sldMk cId="3725788477" sldId="282"/>
        </pc:sldMkLst>
        <pc:spChg chg="mod">
          <ac:chgData name="Ludovic Alain Krundel" userId="d388a236-cd1e-4588-8938-b33bc64aea45" providerId="ADAL" clId="{BB02D247-A1EF-4AE3-9BF7-D5046171A4AB}" dt="2019-01-24T13:51:11.091" v="685" actId="14100"/>
          <ac:spMkLst>
            <pc:docMk/>
            <pc:sldMk cId="3725788477" sldId="282"/>
            <ac:spMk id="3" creationId="{F6DABF9E-9B82-4C13-8452-952BD74F6DC7}"/>
          </ac:spMkLst>
        </pc:spChg>
        <pc:spChg chg="mod">
          <ac:chgData name="Ludovic Alain Krundel" userId="d388a236-cd1e-4588-8938-b33bc64aea45" providerId="ADAL" clId="{BB02D247-A1EF-4AE3-9BF7-D5046171A4AB}" dt="2019-01-24T13:50:26.005" v="674" actId="1076"/>
          <ac:spMkLst>
            <pc:docMk/>
            <pc:sldMk cId="3725788477" sldId="282"/>
            <ac:spMk id="9" creationId="{75A69734-4EC9-4A83-852B-A95458EA4AC3}"/>
          </ac:spMkLst>
        </pc:spChg>
      </pc:sldChg>
      <pc:sldChg chg="addSp modSp modAnim">
        <pc:chgData name="Ludovic Alain Krundel" userId="d388a236-cd1e-4588-8938-b33bc64aea45" providerId="ADAL" clId="{BB02D247-A1EF-4AE3-9BF7-D5046171A4AB}" dt="2019-01-24T13:59:56.657" v="756" actId="20577"/>
        <pc:sldMkLst>
          <pc:docMk/>
          <pc:sldMk cId="3490526788" sldId="284"/>
        </pc:sldMkLst>
        <pc:spChg chg="mod">
          <ac:chgData name="Ludovic Alain Krundel" userId="d388a236-cd1e-4588-8938-b33bc64aea45" providerId="ADAL" clId="{BB02D247-A1EF-4AE3-9BF7-D5046171A4AB}" dt="2019-01-24T13:59:56.657" v="756" actId="20577"/>
          <ac:spMkLst>
            <pc:docMk/>
            <pc:sldMk cId="3490526788" sldId="284"/>
            <ac:spMk id="3" creationId="{F6DABF9E-9B82-4C13-8452-952BD74F6DC7}"/>
          </ac:spMkLst>
        </pc:spChg>
        <pc:spChg chg="mod">
          <ac:chgData name="Ludovic Alain Krundel" userId="d388a236-cd1e-4588-8938-b33bc64aea45" providerId="ADAL" clId="{BB02D247-A1EF-4AE3-9BF7-D5046171A4AB}" dt="2019-01-24T13:56:27.791" v="725" actId="1035"/>
          <ac:spMkLst>
            <pc:docMk/>
            <pc:sldMk cId="3490526788" sldId="284"/>
            <ac:spMk id="4" creationId="{4E4B114A-B493-425C-903C-C0EF6636D916}"/>
          </ac:spMkLst>
        </pc:spChg>
        <pc:spChg chg="mod">
          <ac:chgData name="Ludovic Alain Krundel" userId="d388a236-cd1e-4588-8938-b33bc64aea45" providerId="ADAL" clId="{BB02D247-A1EF-4AE3-9BF7-D5046171A4AB}" dt="2019-01-24T13:56:08.164" v="717" actId="1035"/>
          <ac:spMkLst>
            <pc:docMk/>
            <pc:sldMk cId="3490526788" sldId="284"/>
            <ac:spMk id="5" creationId="{719FBD2B-E21C-48B5-AD5B-A695024083A2}"/>
          </ac:spMkLst>
        </pc:spChg>
        <pc:spChg chg="mod">
          <ac:chgData name="Ludovic Alain Krundel" userId="d388a236-cd1e-4588-8938-b33bc64aea45" providerId="ADAL" clId="{BB02D247-A1EF-4AE3-9BF7-D5046171A4AB}" dt="2019-01-24T13:56:27.791" v="725" actId="1035"/>
          <ac:spMkLst>
            <pc:docMk/>
            <pc:sldMk cId="3490526788" sldId="284"/>
            <ac:spMk id="6" creationId="{825811B0-3BEE-45AA-8987-517937BC5835}"/>
          </ac:spMkLst>
        </pc:spChg>
        <pc:spChg chg="mod">
          <ac:chgData name="Ludovic Alain Krundel" userId="d388a236-cd1e-4588-8938-b33bc64aea45" providerId="ADAL" clId="{BB02D247-A1EF-4AE3-9BF7-D5046171A4AB}" dt="2019-01-24T13:56:08.164" v="717" actId="1035"/>
          <ac:spMkLst>
            <pc:docMk/>
            <pc:sldMk cId="3490526788" sldId="284"/>
            <ac:spMk id="7" creationId="{485B429E-558A-43AF-B974-B72B561ECD5A}"/>
          </ac:spMkLst>
        </pc:spChg>
        <pc:spChg chg="mod">
          <ac:chgData name="Ludovic Alain Krundel" userId="d388a236-cd1e-4588-8938-b33bc64aea45" providerId="ADAL" clId="{BB02D247-A1EF-4AE3-9BF7-D5046171A4AB}" dt="2019-01-24T13:56:37.261" v="727" actId="14100"/>
          <ac:spMkLst>
            <pc:docMk/>
            <pc:sldMk cId="3490526788" sldId="284"/>
            <ac:spMk id="9" creationId="{75A69734-4EC9-4A83-852B-A95458EA4AC3}"/>
          </ac:spMkLst>
        </pc:spChg>
        <pc:spChg chg="add mod">
          <ac:chgData name="Ludovic Alain Krundel" userId="d388a236-cd1e-4588-8938-b33bc64aea45" providerId="ADAL" clId="{BB02D247-A1EF-4AE3-9BF7-D5046171A4AB}" dt="2019-01-24T13:56:52.318" v="730" actId="688"/>
          <ac:spMkLst>
            <pc:docMk/>
            <pc:sldMk cId="3490526788" sldId="284"/>
            <ac:spMk id="10" creationId="{469F0E53-87CC-405D-912D-8902FB84C05D}"/>
          </ac:spMkLst>
        </pc:spChg>
      </pc:sldChg>
      <pc:sldChg chg="modSp">
        <pc:chgData name="Ludovic Alain Krundel" userId="d388a236-cd1e-4588-8938-b33bc64aea45" providerId="ADAL" clId="{BB02D247-A1EF-4AE3-9BF7-D5046171A4AB}" dt="2019-01-24T14:04:23.983" v="828" actId="20577"/>
        <pc:sldMkLst>
          <pc:docMk/>
          <pc:sldMk cId="856567708" sldId="286"/>
        </pc:sldMkLst>
        <pc:spChg chg="mod">
          <ac:chgData name="Ludovic Alain Krundel" userId="d388a236-cd1e-4588-8938-b33bc64aea45" providerId="ADAL" clId="{BB02D247-A1EF-4AE3-9BF7-D5046171A4AB}" dt="2019-01-24T14:04:23.983" v="828" actId="20577"/>
          <ac:spMkLst>
            <pc:docMk/>
            <pc:sldMk cId="856567708" sldId="286"/>
            <ac:spMk id="3" creationId="{F6DABF9E-9B82-4C13-8452-952BD74F6DC7}"/>
          </ac:spMkLst>
        </pc:spChg>
        <pc:spChg chg="mod">
          <ac:chgData name="Ludovic Alain Krundel" userId="d388a236-cd1e-4588-8938-b33bc64aea45" providerId="ADAL" clId="{BB02D247-A1EF-4AE3-9BF7-D5046171A4AB}" dt="2019-01-24T14:01:59.868" v="762" actId="1076"/>
          <ac:spMkLst>
            <pc:docMk/>
            <pc:sldMk cId="856567708" sldId="286"/>
            <ac:spMk id="9" creationId="{75A69734-4EC9-4A83-852B-A95458EA4AC3}"/>
          </ac:spMkLst>
        </pc:spChg>
        <pc:spChg chg="mod">
          <ac:chgData name="Ludovic Alain Krundel" userId="d388a236-cd1e-4588-8938-b33bc64aea45" providerId="ADAL" clId="{BB02D247-A1EF-4AE3-9BF7-D5046171A4AB}" dt="2019-01-24T14:02:15.291" v="766" actId="14100"/>
          <ac:spMkLst>
            <pc:docMk/>
            <pc:sldMk cId="856567708" sldId="286"/>
            <ac:spMk id="10" creationId="{469F0E53-87CC-405D-912D-8902FB84C05D}"/>
          </ac:spMkLst>
        </pc:spChg>
      </pc:sldChg>
      <pc:sldChg chg="modSp">
        <pc:chgData name="Ludovic Alain Krundel" userId="d388a236-cd1e-4588-8938-b33bc64aea45" providerId="ADAL" clId="{BB02D247-A1EF-4AE3-9BF7-D5046171A4AB}" dt="2019-01-24T14:18:26.126" v="852" actId="114"/>
        <pc:sldMkLst>
          <pc:docMk/>
          <pc:sldMk cId="514926559" sldId="288"/>
        </pc:sldMkLst>
        <pc:spChg chg="mod">
          <ac:chgData name="Ludovic Alain Krundel" userId="d388a236-cd1e-4588-8938-b33bc64aea45" providerId="ADAL" clId="{BB02D247-A1EF-4AE3-9BF7-D5046171A4AB}" dt="2019-01-24T14:18:26.126" v="852" actId="114"/>
          <ac:spMkLst>
            <pc:docMk/>
            <pc:sldMk cId="514926559" sldId="288"/>
            <ac:spMk id="3" creationId="{F6DABF9E-9B82-4C13-8452-952BD74F6DC7}"/>
          </ac:spMkLst>
        </pc:spChg>
        <pc:spChg chg="mod">
          <ac:chgData name="Ludovic Alain Krundel" userId="d388a236-cd1e-4588-8938-b33bc64aea45" providerId="ADAL" clId="{BB02D247-A1EF-4AE3-9BF7-D5046171A4AB}" dt="2019-01-24T14:05:22.056" v="830" actId="688"/>
          <ac:spMkLst>
            <pc:docMk/>
            <pc:sldMk cId="514926559" sldId="288"/>
            <ac:spMk id="9" creationId="{75A69734-4EC9-4A83-852B-A95458EA4AC3}"/>
          </ac:spMkLst>
        </pc:spChg>
        <pc:spChg chg="mod">
          <ac:chgData name="Ludovic Alain Krundel" userId="d388a236-cd1e-4588-8938-b33bc64aea45" providerId="ADAL" clId="{BB02D247-A1EF-4AE3-9BF7-D5046171A4AB}" dt="2019-01-24T14:05:17.656" v="829" actId="688"/>
          <ac:spMkLst>
            <pc:docMk/>
            <pc:sldMk cId="514926559" sldId="288"/>
            <ac:spMk id="10" creationId="{469F0E53-87CC-405D-912D-8902FB84C05D}"/>
          </ac:spMkLst>
        </pc:spChg>
      </pc:sldChg>
      <pc:sldMasterChg chg="addSp modSldLayout">
        <pc:chgData name="Ludovic Alain Krundel" userId="d388a236-cd1e-4588-8938-b33bc64aea45" providerId="ADAL" clId="{BB02D247-A1EF-4AE3-9BF7-D5046171A4AB}" dt="2019-01-24T14:15:56.996" v="832"/>
        <pc:sldMasterMkLst>
          <pc:docMk/>
          <pc:sldMasterMk cId="0" sldId="2147483652"/>
        </pc:sldMasterMkLst>
        <pc:picChg chg="add">
          <ac:chgData name="Ludovic Alain Krundel" userId="d388a236-cd1e-4588-8938-b33bc64aea45" providerId="ADAL" clId="{BB02D247-A1EF-4AE3-9BF7-D5046171A4AB}" dt="2019-01-24T14:15:56.996" v="832"/>
          <ac:picMkLst>
            <pc:docMk/>
            <pc:sldMasterMk cId="0" sldId="2147483652"/>
            <ac:picMk id="40" creationId="{E0004420-5A34-4BCF-B0F4-6C55B82217E0}"/>
          </ac:picMkLst>
        </pc:picChg>
        <pc:sldLayoutChg chg="addSp">
          <pc:chgData name="Ludovic Alain Krundel" userId="d388a236-cd1e-4588-8938-b33bc64aea45" providerId="ADAL" clId="{BB02D247-A1EF-4AE3-9BF7-D5046171A4AB}" dt="2019-01-24T14:15:54.138" v="831"/>
          <pc:sldLayoutMkLst>
            <pc:docMk/>
            <pc:sldMasterMk cId="0" sldId="2147483652"/>
            <pc:sldLayoutMk cId="0" sldId="2147483653"/>
          </pc:sldLayoutMkLst>
          <pc:picChg chg="add">
            <ac:chgData name="Ludovic Alain Krundel" userId="d388a236-cd1e-4588-8938-b33bc64aea45" providerId="ADAL" clId="{BB02D247-A1EF-4AE3-9BF7-D5046171A4AB}" dt="2019-01-24T14:15:54.138" v="831"/>
            <ac:picMkLst>
              <pc:docMk/>
              <pc:sldMasterMk cId="0" sldId="2147483652"/>
              <pc:sldLayoutMk cId="0" sldId="2147483653"/>
              <ac:picMk id="41" creationId="{4123B13B-014C-4727-B78D-F10EC1848CFD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F0B6EC5B-DE15-4B62-9DC0-DE1BD893DD1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868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823FACB9-4E35-4CB3-835A-2EBF55FAEDE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869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4711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7113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4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5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6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7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8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9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0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1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2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3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4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5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6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7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8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9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0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1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2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3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4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5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6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7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8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9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40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41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42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43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47144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7107" name="Title Placeholder 1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7108" name="Text Placeholder 2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Tx/>
              <a:buNone/>
              <a:defRPr sz="2900"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US" altLang="en-US" noProof="0" dirty="0"/>
          </a:p>
        </p:txBody>
      </p:sp>
      <p:sp>
        <p:nvSpPr>
          <p:cNvPr id="47109" name="Date Placeholder 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259C393-9A2B-45A2-8E4E-FAFA5413C1FC}" type="datetime1">
              <a:rPr lang="en-US" altLang="en-US" smtClean="0"/>
              <a:pPr/>
              <a:t>1/24/2019</a:t>
            </a:fld>
            <a:endParaRPr lang="en-US" altLang="en-US" dirty="0"/>
          </a:p>
        </p:txBody>
      </p:sp>
      <p:sp>
        <p:nvSpPr>
          <p:cNvPr id="47110" name="Footer Placeholder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47111" name="Slide Number Placeholder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945280F-DE53-48B1-9FB9-96A39916642A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41" name="Picture 2" descr="http://www.polyu.edu.hk/cpa/polyu/templates/polyu/images/logo_polyu.gif">
            <a:extLst>
              <a:ext uri="{FF2B5EF4-FFF2-40B4-BE49-F238E27FC236}">
                <a16:creationId xmlns:a16="http://schemas.microsoft.com/office/drawing/2014/main" id="{4123B13B-014C-4727-B78D-F10EC1848CF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237312"/>
            <a:ext cx="2022476" cy="466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4572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67B00-BE02-4BB9-B9A5-D51D0D1A821E}" type="datetime1">
              <a:rPr lang="en-US" altLang="en-US" smtClean="0"/>
              <a:pPr/>
              <a:t>1/24/2019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E90EB-6CA4-453F-8712-C339590DE034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7" name="Picture 2" descr="http://www.polyu.edu.hk/cpa/polyu/templates/polyu/images/logo_polyu.gif">
            <a:extLst>
              <a:ext uri="{FF2B5EF4-FFF2-40B4-BE49-F238E27FC236}">
                <a16:creationId xmlns:a16="http://schemas.microsoft.com/office/drawing/2014/main" id="{146A1A4B-C0D8-41BF-80B3-F0CE6722FF9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237312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312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228600"/>
            <a:ext cx="2076450" cy="57070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076950" cy="5707063"/>
          </a:xfrm>
        </p:spPr>
        <p:txBody>
          <a:bodyPr vert="eaVert"/>
          <a:lstStyle>
            <a:lvl1pPr marL="4572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A2D16B-FB7D-484B-A659-F70C0EEA95A8}" type="datetime1">
              <a:rPr lang="en-US" altLang="en-US" smtClean="0"/>
              <a:pPr/>
              <a:t>1/24/2019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251BA-4196-46F7-BF5E-DE37F6712AD1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7" name="Picture 2" descr="http://www.polyu.edu.hk/cpa/polyu/templates/polyu/images/logo_polyu.gif">
            <a:extLst>
              <a:ext uri="{FF2B5EF4-FFF2-40B4-BE49-F238E27FC236}">
                <a16:creationId xmlns:a16="http://schemas.microsoft.com/office/drawing/2014/main" id="{A7CCB219-FA30-4C1A-870B-258CD89AE7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237312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17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158947-7A00-4A76-84B1-1B2119E03B78}" type="datetime1">
              <a:rPr lang="en-US" altLang="en-US" smtClean="0"/>
              <a:pPr/>
              <a:t>1/24/2019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6F290-D301-4864-9490-340EF11588D9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7" name="Picture 2" descr="http://www.polyu.edu.hk/cpa/polyu/templates/polyu/images/logo_polyu.gif">
            <a:extLst>
              <a:ext uri="{FF2B5EF4-FFF2-40B4-BE49-F238E27FC236}">
                <a16:creationId xmlns:a16="http://schemas.microsoft.com/office/drawing/2014/main" id="{AEDF0EE1-86E7-4E7D-B0CF-C315162025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237312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3607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91BFB3-8F1B-477F-B96F-8BA65B2D4AD3}" type="datetime1">
              <a:rPr lang="en-US" altLang="en-US" smtClean="0"/>
              <a:pPr/>
              <a:t>1/24/2019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08CE1-DD55-4A43-A479-EF83A2DC3985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7" name="Picture 2" descr="http://www.polyu.edu.hk/cpa/polyu/templates/polyu/images/logo_polyu.gif">
            <a:extLst>
              <a:ext uri="{FF2B5EF4-FFF2-40B4-BE49-F238E27FC236}">
                <a16:creationId xmlns:a16="http://schemas.microsoft.com/office/drawing/2014/main" id="{401BEA80-E78C-4F77-82ED-C1525746C7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274642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2197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524000"/>
            <a:ext cx="3619500" cy="4411663"/>
          </a:xfrm>
        </p:spPr>
        <p:txBody>
          <a:bodyPr/>
          <a:lstStyle>
            <a:lvl1pPr marL="45720" indent="0">
              <a:buFontTx/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3619500" cy="4411663"/>
          </a:xfrm>
        </p:spPr>
        <p:txBody>
          <a:bodyPr/>
          <a:lstStyle>
            <a:lvl1pPr marL="45720" indent="0">
              <a:buFontTx/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93DC1E-4DED-43A8-89C3-4163E3A75CBB}" type="datetime1">
              <a:rPr lang="en-US" altLang="en-US" smtClean="0"/>
              <a:pPr/>
              <a:t>1/24/2019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7AF89-6755-46F5-BBCF-E571D7F311A5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8" name="Picture 2" descr="http://www.polyu.edu.hk/cpa/polyu/templates/polyu/images/logo_polyu.gif">
            <a:extLst>
              <a:ext uri="{FF2B5EF4-FFF2-40B4-BE49-F238E27FC236}">
                <a16:creationId xmlns:a16="http://schemas.microsoft.com/office/drawing/2014/main" id="{ABD05BDB-5DA9-4DBB-94B1-4CF801BEBD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237312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735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45720" indent="0">
              <a:buFontTx/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45720" indent="0">
              <a:buFontTx/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76BA95-CF00-41A1-A420-966FC66619DA}" type="datetime1">
              <a:rPr lang="en-US" altLang="en-US" smtClean="0"/>
              <a:pPr/>
              <a:t>1/24/2019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BE3C0-1208-4260-82C3-0EB040027195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10" name="Picture 2" descr="http://www.polyu.edu.hk/cpa/polyu/templates/polyu/images/logo_polyu.gif">
            <a:extLst>
              <a:ext uri="{FF2B5EF4-FFF2-40B4-BE49-F238E27FC236}">
                <a16:creationId xmlns:a16="http://schemas.microsoft.com/office/drawing/2014/main" id="{27F68D3B-8BEF-4603-AF72-1683D928E1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237312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932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CD8A93-8C14-4267-B95F-FE4BE0AB69DE}" type="datetime1">
              <a:rPr lang="en-US" altLang="en-US" smtClean="0"/>
              <a:pPr/>
              <a:t>1/24/2019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02DF6-5EF1-449D-8E8F-F40E7D2FCBCB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6" name="Picture 2" descr="http://www.polyu.edu.hk/cpa/polyu/templates/polyu/images/logo_polyu.gif">
            <a:extLst>
              <a:ext uri="{FF2B5EF4-FFF2-40B4-BE49-F238E27FC236}">
                <a16:creationId xmlns:a16="http://schemas.microsoft.com/office/drawing/2014/main" id="{4A57F7E5-6155-461D-9138-27FF17129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237312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736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05897D-7D60-41CE-AECE-5AF4DAA0D447}" type="datetime1">
              <a:rPr lang="en-US" altLang="en-US" smtClean="0"/>
              <a:pPr/>
              <a:t>1/24/2019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460AA-1533-4548-8781-A6D0EAE276D6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5" name="Picture 2" descr="http://www.polyu.edu.hk/cpa/polyu/templates/polyu/images/logo_polyu.gif">
            <a:extLst>
              <a:ext uri="{FF2B5EF4-FFF2-40B4-BE49-F238E27FC236}">
                <a16:creationId xmlns:a16="http://schemas.microsoft.com/office/drawing/2014/main" id="{EF5BC6E9-054B-41CD-8E33-F0313A279C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237312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109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45720" indent="0">
              <a:buFontTx/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919950-C514-47F9-AEFE-38055CCEE8E4}" type="datetime1">
              <a:rPr lang="en-US" altLang="en-US" smtClean="0"/>
              <a:pPr/>
              <a:t>1/24/2019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86842-FEC9-453F-B6F7-7C945F3A2D73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8" name="Picture 2" descr="http://www.polyu.edu.hk/cpa/polyu/templates/polyu/images/logo_polyu.gif">
            <a:extLst>
              <a:ext uri="{FF2B5EF4-FFF2-40B4-BE49-F238E27FC236}">
                <a16:creationId xmlns:a16="http://schemas.microsoft.com/office/drawing/2014/main" id="{8ACCAF76-DD04-48E8-9767-32B5E1A9C20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237312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092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6D2572-3AEE-4103-AD61-E3B66B0BAB81}" type="datetime1">
              <a:rPr lang="en-US" altLang="en-US" smtClean="0"/>
              <a:pPr/>
              <a:t>1/24/2019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DA581-ADE3-4A40-91CB-711A776CAC29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8" name="Picture 2" descr="http://www.polyu.edu.hk/cpa/polyu/templates/polyu/images/logo_polyu.gif">
            <a:extLst>
              <a:ext uri="{FF2B5EF4-FFF2-40B4-BE49-F238E27FC236}">
                <a16:creationId xmlns:a16="http://schemas.microsoft.com/office/drawing/2014/main" id="{4D200CC0-19AE-4A76-9A81-DA26271DCC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237312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1156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46088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608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4608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7696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608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524000"/>
            <a:ext cx="7391400" cy="441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46085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fld id="{375B0982-7648-47FF-97D6-16483483F3D5}" type="datetime1">
              <a:rPr lang="en-US" altLang="en-US" smtClean="0"/>
              <a:pPr/>
              <a:t>1/24/2019</a:t>
            </a:fld>
            <a:endParaRPr lang="en-US" altLang="en-US" dirty="0"/>
          </a:p>
        </p:txBody>
      </p:sp>
      <p:sp>
        <p:nvSpPr>
          <p:cNvPr id="46086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46087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fld id="{D7E5119E-5338-4B55-81DC-57EAC9440FD0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40" name="Picture 2" descr="http://www.polyu.edu.hk/cpa/polyu/templates/polyu/images/logo_polyu.gif">
            <a:extLst>
              <a:ext uri="{FF2B5EF4-FFF2-40B4-BE49-F238E27FC236}">
                <a16:creationId xmlns:a16="http://schemas.microsoft.com/office/drawing/2014/main" id="{E0004420-5A34-4BCF-B0F4-6C55B82217E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1400" y="6237312"/>
            <a:ext cx="2022476" cy="46672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45720" indent="0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120000"/>
        <a:buFontTx/>
        <a:buNone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0"/>
        </a:spcBef>
        <a:spcAft>
          <a:spcPct val="25000"/>
        </a:spcAft>
        <a:buClr>
          <a:schemeClr val="accent2">
            <a:lumMod val="75000"/>
          </a:schemeClr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0"/>
        </a:spcBef>
        <a:spcAft>
          <a:spcPct val="2500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>
            <a:lumMod val="75000"/>
          </a:schemeClr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1920240" indent="-315913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50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240280" indent="-315913" algn="l" rtl="0" eaLnBrk="1" fontAlgn="base" hangingPunct="1">
        <a:spcBef>
          <a:spcPct val="20000"/>
        </a:spcBef>
        <a:spcAft>
          <a:spcPct val="0"/>
        </a:spcAft>
        <a:buClr>
          <a:schemeClr val="accent2">
            <a:lumMod val="50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651760" indent="-315913" algn="l" rtl="0" eaLnBrk="1" fontAlgn="base" hangingPunct="1">
        <a:spcBef>
          <a:spcPct val="20000"/>
        </a:spcBef>
        <a:spcAft>
          <a:spcPct val="0"/>
        </a:spcAft>
        <a:buClr>
          <a:schemeClr val="bg2">
            <a:lumMod val="75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108960" indent="-315913" algn="l" rtl="0" eaLnBrk="1" fontAlgn="base" hangingPunct="1">
        <a:spcBef>
          <a:spcPct val="20000"/>
        </a:spcBef>
        <a:spcAft>
          <a:spcPct val="0"/>
        </a:spcAft>
        <a:buClr>
          <a:schemeClr val="accent2">
            <a:lumMod val="50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s.gd/CNpa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s.gd/CNpa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s.gd/CNpa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s.gd/CNpa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s.gd/CNpa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0486D98-0B9B-4C4E-A25F-64BA4C5DBB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Cosmopolitan Negotiations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655BBED-E65C-4B70-99E3-9318D4F249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Ludo</a:t>
            </a:r>
          </a:p>
        </p:txBody>
      </p:sp>
    </p:spTree>
    <p:extLst>
      <p:ext uri="{BB962C8B-B14F-4D97-AF65-F5344CB8AC3E}">
        <p14:creationId xmlns:p14="http://schemas.microsoft.com/office/powerpoint/2010/main" val="3429484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83800-1E6B-4A93-87D3-3D70E59B3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Cosmopolitan Negotiations</a:t>
            </a:r>
            <a:br>
              <a:rPr lang="en-US" dirty="0"/>
            </a:br>
            <a:r>
              <a:rPr lang="en-US" dirty="0"/>
              <a:t>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AFC74-2DAB-4FF2-A66B-288CACB8B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24000"/>
            <a:ext cx="5301208" cy="4411663"/>
          </a:xfrm>
        </p:spPr>
        <p:txBody>
          <a:bodyPr/>
          <a:lstStyle/>
          <a:p>
            <a:r>
              <a:rPr lang="en-US" dirty="0"/>
              <a:t>Pick a Card:</a:t>
            </a:r>
          </a:p>
          <a:p>
            <a:pPr algn="ctr"/>
            <a:r>
              <a:rPr lang="en-US" dirty="0">
                <a:hlinkClick r:id="rId2"/>
              </a:rPr>
              <a:t>https://is.gd/CNpac</a:t>
            </a:r>
            <a:endParaRPr lang="en-US" dirty="0"/>
          </a:p>
          <a:p>
            <a:endParaRPr lang="en-HK" dirty="0"/>
          </a:p>
          <a:p>
            <a:endParaRPr lang="en-US" dirty="0"/>
          </a:p>
        </p:txBody>
      </p:sp>
      <p:pic>
        <p:nvPicPr>
          <p:cNvPr id="5" name="Picture 4" descr="A picture containing object&#10;&#10;Description automatically generated">
            <a:extLst>
              <a:ext uri="{FF2B5EF4-FFF2-40B4-BE49-F238E27FC236}">
                <a16:creationId xmlns:a16="http://schemas.microsoft.com/office/drawing/2014/main" id="{D1AC61D8-7FFF-474B-86ED-3831002FF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492896"/>
            <a:ext cx="3744416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496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2B656-4656-4646-A221-7C30814F2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Cosmopolitan Negotiations</a:t>
            </a:r>
            <a:br>
              <a:rPr lang="en-US" dirty="0"/>
            </a:br>
            <a:r>
              <a:rPr lang="en-US" dirty="0"/>
              <a:t>Role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ABF9E-9B82-4C13-8452-952BD74F6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4411663"/>
          </a:xfrm>
        </p:spPr>
        <p:txBody>
          <a:bodyPr/>
          <a:lstStyle/>
          <a:p>
            <a:pPr marL="560070" indent="-514350">
              <a:buFont typeface="+mj-lt"/>
              <a:buAutoNum type="arabicPeriod"/>
            </a:pPr>
            <a:r>
              <a:rPr lang="en-HK" i="1" dirty="0"/>
              <a:t>Improvised stake.</a:t>
            </a:r>
            <a:endParaRPr lang="en-US" b="1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4B114A-B493-425C-903C-C0EF6636D916}"/>
              </a:ext>
            </a:extLst>
          </p:cNvPr>
          <p:cNvSpPr/>
          <p:nvPr/>
        </p:nvSpPr>
        <p:spPr bwMode="auto">
          <a:xfrm>
            <a:off x="1143000" y="2348880"/>
            <a:ext cx="1916832" cy="1008112"/>
          </a:xfrm>
          <a:prstGeom prst="rect">
            <a:avLst/>
          </a:prstGeom>
          <a:solidFill>
            <a:srgbClr val="89361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Brown 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9FBD2B-E21C-48B5-AD5B-A695024083A2}"/>
              </a:ext>
            </a:extLst>
          </p:cNvPr>
          <p:cNvSpPr/>
          <p:nvPr/>
        </p:nvSpPr>
        <p:spPr bwMode="auto">
          <a:xfrm>
            <a:off x="1143000" y="4941168"/>
            <a:ext cx="1916832" cy="1008112"/>
          </a:xfrm>
          <a:prstGeom prst="rect">
            <a:avLst/>
          </a:prstGeom>
          <a:solidFill>
            <a:srgbClr val="FFD9FF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Pink</a:t>
            </a:r>
            <a:b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5811B0-3BEE-45AA-8987-517937BC5835}"/>
              </a:ext>
            </a:extLst>
          </p:cNvPr>
          <p:cNvSpPr/>
          <p:nvPr/>
        </p:nvSpPr>
        <p:spPr bwMode="auto">
          <a:xfrm>
            <a:off x="6156176" y="2348880"/>
            <a:ext cx="1916832" cy="100811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Red</a:t>
            </a:r>
          </a:p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lang="en-HK" b="1" dirty="0"/>
              <a:t>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5B429E-558A-43AF-B974-B72B561ECD5A}"/>
              </a:ext>
            </a:extLst>
          </p:cNvPr>
          <p:cNvSpPr/>
          <p:nvPr/>
        </p:nvSpPr>
        <p:spPr bwMode="auto">
          <a:xfrm>
            <a:off x="6156176" y="4941168"/>
            <a:ext cx="1916832" cy="1008112"/>
          </a:xfrm>
          <a:prstGeom prst="rect">
            <a:avLst/>
          </a:prstGeom>
          <a:solidFill>
            <a:srgbClr val="FFFFC9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Yellow 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75A69734-4EC9-4A83-852B-A95458EA4AC3}"/>
              </a:ext>
            </a:extLst>
          </p:cNvPr>
          <p:cNvSpPr/>
          <p:nvPr/>
        </p:nvSpPr>
        <p:spPr bwMode="auto">
          <a:xfrm rot="9014728">
            <a:off x="3246251" y="3893105"/>
            <a:ext cx="2723506" cy="504056"/>
          </a:xfrm>
          <a:prstGeom prst="rightArrow">
            <a:avLst>
              <a:gd name="adj1" fmla="val 50000"/>
              <a:gd name="adj2" fmla="val 108179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692150" marR="0" indent="-347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tabLst/>
            </a:pPr>
            <a:endParaRPr kumimoji="0" lang="en-US" sz="2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469F0E53-87CC-405D-912D-8902FB84C05D}"/>
              </a:ext>
            </a:extLst>
          </p:cNvPr>
          <p:cNvSpPr/>
          <p:nvPr/>
        </p:nvSpPr>
        <p:spPr bwMode="auto">
          <a:xfrm rot="12404625">
            <a:off x="3272916" y="3946208"/>
            <a:ext cx="2726868" cy="504056"/>
          </a:xfrm>
          <a:prstGeom prst="rightArrow">
            <a:avLst>
              <a:gd name="adj1" fmla="val 50000"/>
              <a:gd name="adj2" fmla="val 108179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692150" marR="0" indent="-347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tabLst/>
            </a:pPr>
            <a:endParaRPr kumimoji="0" lang="en-US" sz="2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92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83800-1E6B-4A93-87D3-3D70E59B3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Cosmopolitan Negotiations</a:t>
            </a:r>
            <a:br>
              <a:rPr lang="en-US" dirty="0"/>
            </a:br>
            <a:r>
              <a:rPr lang="en-US" dirty="0"/>
              <a:t>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AFC74-2DAB-4FF2-A66B-288CACB8B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24000"/>
            <a:ext cx="5301208" cy="4411663"/>
          </a:xfrm>
        </p:spPr>
        <p:txBody>
          <a:bodyPr/>
          <a:lstStyle/>
          <a:p>
            <a:r>
              <a:rPr lang="en-US" dirty="0"/>
              <a:t>Pick a Card:</a:t>
            </a:r>
          </a:p>
          <a:p>
            <a:pPr algn="ctr"/>
            <a:r>
              <a:rPr lang="en-US" dirty="0">
                <a:hlinkClick r:id="rId2"/>
              </a:rPr>
              <a:t>https://is.gd/CNpac</a:t>
            </a:r>
            <a:endParaRPr lang="en-US" dirty="0"/>
          </a:p>
          <a:p>
            <a:endParaRPr lang="en-HK" dirty="0"/>
          </a:p>
          <a:p>
            <a:endParaRPr lang="en-US" dirty="0"/>
          </a:p>
        </p:txBody>
      </p:sp>
      <p:pic>
        <p:nvPicPr>
          <p:cNvPr id="5" name="Picture 4" descr="A picture containing object&#10;&#10;Description automatically generated">
            <a:extLst>
              <a:ext uri="{FF2B5EF4-FFF2-40B4-BE49-F238E27FC236}">
                <a16:creationId xmlns:a16="http://schemas.microsoft.com/office/drawing/2014/main" id="{D1AC61D8-7FFF-474B-86ED-3831002FF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492896"/>
            <a:ext cx="3744416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1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2B656-4656-4646-A221-7C30814F2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Cosmopolitan Negotiations</a:t>
            </a:r>
            <a:br>
              <a:rPr lang="en-US" dirty="0"/>
            </a:br>
            <a:r>
              <a:rPr lang="en-US" dirty="0"/>
              <a:t>Role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ABF9E-9B82-4C13-8452-952BD74F6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879904" cy="4411663"/>
          </a:xfrm>
        </p:spPr>
        <p:txBody>
          <a:bodyPr/>
          <a:lstStyle/>
          <a:p>
            <a:pPr marL="560070" indent="-514350">
              <a:buFont typeface="+mj-lt"/>
              <a:buAutoNum type="arabicPeriod"/>
            </a:pPr>
            <a:r>
              <a:rPr lang="en-US" dirty="0"/>
              <a:t>Brown Team pick a member</a:t>
            </a:r>
          </a:p>
          <a:p>
            <a:pPr marL="560070" indent="-514350">
              <a:buFont typeface="+mj-lt"/>
              <a:buAutoNum type="arabicPeriod"/>
            </a:pPr>
            <a:r>
              <a:rPr lang="en-US" dirty="0"/>
              <a:t>Member picks a card – only show card to own team</a:t>
            </a:r>
          </a:p>
          <a:p>
            <a:pPr marL="560070" indent="-514350">
              <a:buFont typeface="+mj-lt"/>
              <a:buAutoNum type="arabicPeriod"/>
            </a:pPr>
            <a:r>
              <a:rPr lang="en-US" dirty="0"/>
              <a:t>Red Team do the same</a:t>
            </a:r>
          </a:p>
          <a:p>
            <a:pPr marL="560070" indent="-514350">
              <a:buFont typeface="+mj-lt"/>
              <a:buAutoNum type="arabicPeriod"/>
            </a:pPr>
            <a:r>
              <a:rPr lang="en-HK" dirty="0"/>
              <a:t>B</a:t>
            </a:r>
            <a:r>
              <a:rPr lang="en-US" dirty="0" err="1"/>
              <a:t>rown</a:t>
            </a:r>
            <a:r>
              <a:rPr lang="en-US" dirty="0"/>
              <a:t> member convinces Red member to </a:t>
            </a:r>
            <a:r>
              <a:rPr lang="en-US" b="1" dirty="0"/>
              <a:t>do the Browns’ FYP!</a:t>
            </a:r>
            <a:r>
              <a:rPr lang="en-US" dirty="0"/>
              <a:t> </a:t>
            </a:r>
            <a:r>
              <a:rPr lang="en-US" u="sng" dirty="0"/>
              <a:t>You have 5 min</a:t>
            </a:r>
            <a:r>
              <a:rPr lang="en-US" dirty="0"/>
              <a:t>. Team helps member.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4B114A-B493-425C-903C-C0EF6636D916}"/>
              </a:ext>
            </a:extLst>
          </p:cNvPr>
          <p:cNvSpPr/>
          <p:nvPr/>
        </p:nvSpPr>
        <p:spPr bwMode="auto">
          <a:xfrm>
            <a:off x="1143000" y="4149080"/>
            <a:ext cx="1916832" cy="1008112"/>
          </a:xfrm>
          <a:prstGeom prst="rect">
            <a:avLst/>
          </a:prstGeom>
          <a:solidFill>
            <a:srgbClr val="89361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Brown 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9FBD2B-E21C-48B5-AD5B-A695024083A2}"/>
              </a:ext>
            </a:extLst>
          </p:cNvPr>
          <p:cNvSpPr/>
          <p:nvPr/>
        </p:nvSpPr>
        <p:spPr bwMode="auto">
          <a:xfrm>
            <a:off x="1143000" y="5518213"/>
            <a:ext cx="1916832" cy="1008112"/>
          </a:xfrm>
          <a:prstGeom prst="rect">
            <a:avLst/>
          </a:prstGeom>
          <a:solidFill>
            <a:srgbClr val="FFD9FF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Pink</a:t>
            </a:r>
            <a:b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5811B0-3BEE-45AA-8987-517937BC5835}"/>
              </a:ext>
            </a:extLst>
          </p:cNvPr>
          <p:cNvSpPr/>
          <p:nvPr/>
        </p:nvSpPr>
        <p:spPr bwMode="auto">
          <a:xfrm>
            <a:off x="6156176" y="4149080"/>
            <a:ext cx="1916832" cy="100811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Red</a:t>
            </a:r>
          </a:p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lang="en-HK" b="1" dirty="0"/>
              <a:t>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5B429E-558A-43AF-B974-B72B561ECD5A}"/>
              </a:ext>
            </a:extLst>
          </p:cNvPr>
          <p:cNvSpPr/>
          <p:nvPr/>
        </p:nvSpPr>
        <p:spPr bwMode="auto">
          <a:xfrm>
            <a:off x="6156176" y="5518213"/>
            <a:ext cx="1916832" cy="1008112"/>
          </a:xfrm>
          <a:prstGeom prst="rect">
            <a:avLst/>
          </a:prstGeom>
          <a:solidFill>
            <a:srgbClr val="FFFFC9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Yellow 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75A69734-4EC9-4A83-852B-A95458EA4AC3}"/>
              </a:ext>
            </a:extLst>
          </p:cNvPr>
          <p:cNvSpPr/>
          <p:nvPr/>
        </p:nvSpPr>
        <p:spPr bwMode="auto">
          <a:xfrm>
            <a:off x="3923898" y="4437112"/>
            <a:ext cx="1656184" cy="504056"/>
          </a:xfrm>
          <a:prstGeom prst="rightArrow">
            <a:avLst>
              <a:gd name="adj1" fmla="val 50000"/>
              <a:gd name="adj2" fmla="val 108179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692150" marR="0" indent="-347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tabLst/>
            </a:pPr>
            <a:endParaRPr kumimoji="0" lang="en-US" sz="2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56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83800-1E6B-4A93-87D3-3D70E59B3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Cosmopolitan Negotiations</a:t>
            </a:r>
            <a:br>
              <a:rPr lang="en-US" dirty="0"/>
            </a:br>
            <a:r>
              <a:rPr lang="en-US" dirty="0"/>
              <a:t>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AFC74-2DAB-4FF2-A66B-288CACB8B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24000"/>
            <a:ext cx="5301208" cy="4411663"/>
          </a:xfrm>
        </p:spPr>
        <p:txBody>
          <a:bodyPr/>
          <a:lstStyle/>
          <a:p>
            <a:r>
              <a:rPr lang="en-US" dirty="0"/>
              <a:t>Pick a Card:</a:t>
            </a:r>
          </a:p>
          <a:p>
            <a:pPr algn="ctr"/>
            <a:r>
              <a:rPr lang="en-US" dirty="0">
                <a:hlinkClick r:id="rId2"/>
              </a:rPr>
              <a:t>https://is.gd/CNpac</a:t>
            </a:r>
            <a:endParaRPr lang="en-US" dirty="0"/>
          </a:p>
          <a:p>
            <a:endParaRPr lang="en-HK" dirty="0"/>
          </a:p>
          <a:p>
            <a:endParaRPr lang="en-US" dirty="0"/>
          </a:p>
        </p:txBody>
      </p:sp>
      <p:pic>
        <p:nvPicPr>
          <p:cNvPr id="5" name="Picture 4" descr="A picture containing object&#10;&#10;Description automatically generated">
            <a:extLst>
              <a:ext uri="{FF2B5EF4-FFF2-40B4-BE49-F238E27FC236}">
                <a16:creationId xmlns:a16="http://schemas.microsoft.com/office/drawing/2014/main" id="{D1AC61D8-7FFF-474B-86ED-3831002FF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492896"/>
            <a:ext cx="3744416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441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F8B17-CA98-41AD-988B-68DA804E9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/>
              <a:t>Cosmopolitan Negotiations</a:t>
            </a: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Country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8E470-4D18-4400-AE5B-F1B78BA44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24001"/>
            <a:ext cx="7391400" cy="3849216"/>
          </a:xfrm>
        </p:spPr>
        <p:txBody>
          <a:bodyPr>
            <a:normAutofit lnSpcReduction="10000"/>
          </a:bodyPr>
          <a:lstStyle/>
          <a:p>
            <a:endParaRPr lang="en-HK" dirty="0"/>
          </a:p>
          <a:p>
            <a:r>
              <a:rPr lang="en-HK" dirty="0"/>
              <a:t>National Communication Patterns </a:t>
            </a:r>
            <a:r>
              <a:rPr lang="en-HK" b="1" dirty="0"/>
              <a:t>deciphered</a:t>
            </a:r>
            <a:endParaRPr lang="en-US" b="1" dirty="0"/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Agreeability</a:t>
            </a:r>
          </a:p>
          <a:p>
            <a:endParaRPr lang="en-US" dirty="0"/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Time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23A421F-BFE2-4A52-AD30-F2E1565FD5A3}"/>
              </a:ext>
            </a:extLst>
          </p:cNvPr>
          <p:cNvCxnSpPr/>
          <p:nvPr/>
        </p:nvCxnSpPr>
        <p:spPr bwMode="auto">
          <a:xfrm>
            <a:off x="3491880" y="3429000"/>
            <a:ext cx="2376264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37AE4E8-6047-423F-AC92-493614B48F23}"/>
              </a:ext>
            </a:extLst>
          </p:cNvPr>
          <p:cNvCxnSpPr/>
          <p:nvPr/>
        </p:nvCxnSpPr>
        <p:spPr bwMode="auto">
          <a:xfrm>
            <a:off x="3491880" y="3933056"/>
            <a:ext cx="2376264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83B490F-D815-451C-8735-32651F8BFD66}"/>
              </a:ext>
            </a:extLst>
          </p:cNvPr>
          <p:cNvCxnSpPr/>
          <p:nvPr/>
        </p:nvCxnSpPr>
        <p:spPr bwMode="auto">
          <a:xfrm>
            <a:off x="3635896" y="3429000"/>
            <a:ext cx="0" cy="504056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E8D1549-0507-48C7-BB6D-D9557DDC4334}"/>
              </a:ext>
            </a:extLst>
          </p:cNvPr>
          <p:cNvCxnSpPr>
            <a:cxnSpLocks/>
          </p:cNvCxnSpPr>
          <p:nvPr/>
        </p:nvCxnSpPr>
        <p:spPr bwMode="auto">
          <a:xfrm>
            <a:off x="3563888" y="5079579"/>
            <a:ext cx="1224136" cy="560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7B81E66-98E6-4274-9892-E117E5A394D3}"/>
              </a:ext>
            </a:extLst>
          </p:cNvPr>
          <p:cNvCxnSpPr>
            <a:cxnSpLocks/>
          </p:cNvCxnSpPr>
          <p:nvPr/>
        </p:nvCxnSpPr>
        <p:spPr bwMode="auto">
          <a:xfrm>
            <a:off x="4680012" y="5081684"/>
            <a:ext cx="1188132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92015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2B656-4656-4646-A221-7C30814F2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Cosmopolitan Negotiations</a:t>
            </a:r>
            <a:br>
              <a:rPr lang="en-US" dirty="0"/>
            </a:br>
            <a:r>
              <a:rPr lang="en-US" dirty="0"/>
              <a:t>Role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ABF9E-9B82-4C13-8452-952BD74F6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4411663"/>
          </a:xfrm>
        </p:spPr>
        <p:txBody>
          <a:bodyPr/>
          <a:lstStyle/>
          <a:p>
            <a:pPr marL="560070" indent="-514350">
              <a:buFont typeface="+mj-lt"/>
              <a:buAutoNum type="arabicPeriod"/>
            </a:pPr>
            <a:r>
              <a:rPr lang="en-US" dirty="0"/>
              <a:t>Yellow Team pick a member</a:t>
            </a:r>
          </a:p>
          <a:p>
            <a:pPr marL="560070" indent="-514350">
              <a:buFont typeface="+mj-lt"/>
              <a:buAutoNum type="arabicPeriod"/>
            </a:pPr>
            <a:r>
              <a:rPr lang="en-US" dirty="0"/>
              <a:t>Member picks a card – only show card to own team</a:t>
            </a:r>
          </a:p>
          <a:p>
            <a:pPr marL="560070" indent="-514350">
              <a:buFont typeface="+mj-lt"/>
              <a:buAutoNum type="arabicPeriod"/>
            </a:pPr>
            <a:r>
              <a:rPr lang="en-US" dirty="0"/>
              <a:t>Pink Team do the same</a:t>
            </a:r>
          </a:p>
          <a:p>
            <a:pPr marL="560070" indent="-514350">
              <a:buFont typeface="+mj-lt"/>
              <a:buAutoNum type="arabicPeriod"/>
            </a:pPr>
            <a:r>
              <a:rPr lang="en-HK" dirty="0"/>
              <a:t>Yellow</a:t>
            </a:r>
            <a:r>
              <a:rPr lang="en-US" dirty="0"/>
              <a:t> member convinces Pink member to </a:t>
            </a:r>
            <a:r>
              <a:rPr lang="en-US" b="1" dirty="0"/>
              <a:t>do the Yellows’ FYP!</a:t>
            </a:r>
            <a:r>
              <a:rPr lang="en-US" dirty="0"/>
              <a:t> </a:t>
            </a:r>
            <a:r>
              <a:rPr lang="en-US" u="sng" dirty="0"/>
              <a:t>You have 5 min</a:t>
            </a:r>
            <a:r>
              <a:rPr lang="en-US" dirty="0"/>
              <a:t>. Team helps member.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4B114A-B493-425C-903C-C0EF6636D916}"/>
              </a:ext>
            </a:extLst>
          </p:cNvPr>
          <p:cNvSpPr/>
          <p:nvPr/>
        </p:nvSpPr>
        <p:spPr bwMode="auto">
          <a:xfrm>
            <a:off x="1143000" y="4149080"/>
            <a:ext cx="1916832" cy="1008112"/>
          </a:xfrm>
          <a:prstGeom prst="rect">
            <a:avLst/>
          </a:prstGeom>
          <a:solidFill>
            <a:srgbClr val="89361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Brown 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9FBD2B-E21C-48B5-AD5B-A695024083A2}"/>
              </a:ext>
            </a:extLst>
          </p:cNvPr>
          <p:cNvSpPr/>
          <p:nvPr/>
        </p:nvSpPr>
        <p:spPr bwMode="auto">
          <a:xfrm>
            <a:off x="1143000" y="5518213"/>
            <a:ext cx="1916832" cy="1008112"/>
          </a:xfrm>
          <a:prstGeom prst="rect">
            <a:avLst/>
          </a:prstGeom>
          <a:solidFill>
            <a:srgbClr val="FFD9FF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Pink</a:t>
            </a:r>
            <a:b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5811B0-3BEE-45AA-8987-517937BC5835}"/>
              </a:ext>
            </a:extLst>
          </p:cNvPr>
          <p:cNvSpPr/>
          <p:nvPr/>
        </p:nvSpPr>
        <p:spPr bwMode="auto">
          <a:xfrm>
            <a:off x="6156176" y="4149080"/>
            <a:ext cx="1916832" cy="100811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Red</a:t>
            </a:r>
          </a:p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lang="en-HK" b="1" dirty="0"/>
              <a:t>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5B429E-558A-43AF-B974-B72B561ECD5A}"/>
              </a:ext>
            </a:extLst>
          </p:cNvPr>
          <p:cNvSpPr/>
          <p:nvPr/>
        </p:nvSpPr>
        <p:spPr bwMode="auto">
          <a:xfrm>
            <a:off x="6156176" y="5518213"/>
            <a:ext cx="1916832" cy="1008112"/>
          </a:xfrm>
          <a:prstGeom prst="rect">
            <a:avLst/>
          </a:prstGeom>
          <a:solidFill>
            <a:srgbClr val="FFFFC9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Yellow 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75A69734-4EC9-4A83-852B-A95458EA4AC3}"/>
              </a:ext>
            </a:extLst>
          </p:cNvPr>
          <p:cNvSpPr/>
          <p:nvPr/>
        </p:nvSpPr>
        <p:spPr bwMode="auto">
          <a:xfrm rot="10800000">
            <a:off x="3751252" y="5683635"/>
            <a:ext cx="1656184" cy="504056"/>
          </a:xfrm>
          <a:prstGeom prst="rightArrow">
            <a:avLst>
              <a:gd name="adj1" fmla="val 50000"/>
              <a:gd name="adj2" fmla="val 108179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692150" marR="0" indent="-347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tabLst/>
            </a:pPr>
            <a:endParaRPr kumimoji="0" lang="en-US" sz="2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78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83800-1E6B-4A93-87D3-3D70E59B3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Cosmopolitan Negotiations</a:t>
            </a:r>
            <a:br>
              <a:rPr lang="en-US" dirty="0"/>
            </a:br>
            <a:r>
              <a:rPr lang="en-US" dirty="0"/>
              <a:t>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AFC74-2DAB-4FF2-A66B-288CACB8B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24000"/>
            <a:ext cx="5301208" cy="4411663"/>
          </a:xfrm>
        </p:spPr>
        <p:txBody>
          <a:bodyPr/>
          <a:lstStyle/>
          <a:p>
            <a:r>
              <a:rPr lang="en-US" dirty="0"/>
              <a:t>Pick a Card:</a:t>
            </a:r>
          </a:p>
          <a:p>
            <a:pPr algn="ctr"/>
            <a:r>
              <a:rPr lang="en-US" dirty="0">
                <a:hlinkClick r:id="rId2"/>
              </a:rPr>
              <a:t>https://is.gd/CNpac</a:t>
            </a:r>
            <a:endParaRPr lang="en-US" dirty="0"/>
          </a:p>
          <a:p>
            <a:endParaRPr lang="en-HK" dirty="0"/>
          </a:p>
          <a:p>
            <a:endParaRPr lang="en-US" dirty="0"/>
          </a:p>
        </p:txBody>
      </p:sp>
      <p:pic>
        <p:nvPicPr>
          <p:cNvPr id="5" name="Picture 4" descr="A picture containing object&#10;&#10;Description automatically generated">
            <a:extLst>
              <a:ext uri="{FF2B5EF4-FFF2-40B4-BE49-F238E27FC236}">
                <a16:creationId xmlns:a16="http://schemas.microsoft.com/office/drawing/2014/main" id="{D1AC61D8-7FFF-474B-86ED-3831002FF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492896"/>
            <a:ext cx="3744416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74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2B656-4656-4646-A221-7C30814F2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Cosmopolitan Negotiations</a:t>
            </a:r>
            <a:br>
              <a:rPr lang="en-US" dirty="0"/>
            </a:br>
            <a:r>
              <a:rPr lang="en-US" dirty="0"/>
              <a:t>Role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ABF9E-9B82-4C13-8452-952BD74F6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4411663"/>
          </a:xfrm>
        </p:spPr>
        <p:txBody>
          <a:bodyPr/>
          <a:lstStyle/>
          <a:p>
            <a:pPr marL="560070" indent="-514350">
              <a:buFont typeface="+mj-lt"/>
              <a:buAutoNum type="arabicPeriod"/>
            </a:pPr>
            <a:r>
              <a:rPr lang="en-HK" dirty="0"/>
              <a:t>Convince to </a:t>
            </a:r>
            <a:r>
              <a:rPr lang="en-HK" b="1" dirty="0"/>
              <a:t>fund FYP!</a:t>
            </a:r>
            <a:endParaRPr lang="en-US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4B114A-B493-425C-903C-C0EF6636D916}"/>
              </a:ext>
            </a:extLst>
          </p:cNvPr>
          <p:cNvSpPr/>
          <p:nvPr/>
        </p:nvSpPr>
        <p:spPr bwMode="auto">
          <a:xfrm>
            <a:off x="1143000" y="2348880"/>
            <a:ext cx="1916832" cy="1008112"/>
          </a:xfrm>
          <a:prstGeom prst="rect">
            <a:avLst/>
          </a:prstGeom>
          <a:solidFill>
            <a:srgbClr val="89361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Brown 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9FBD2B-E21C-48B5-AD5B-A695024083A2}"/>
              </a:ext>
            </a:extLst>
          </p:cNvPr>
          <p:cNvSpPr/>
          <p:nvPr/>
        </p:nvSpPr>
        <p:spPr bwMode="auto">
          <a:xfrm>
            <a:off x="1143000" y="4941168"/>
            <a:ext cx="1916832" cy="1008112"/>
          </a:xfrm>
          <a:prstGeom prst="rect">
            <a:avLst/>
          </a:prstGeom>
          <a:solidFill>
            <a:srgbClr val="FFD9FF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Pink</a:t>
            </a:r>
            <a:b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5811B0-3BEE-45AA-8987-517937BC5835}"/>
              </a:ext>
            </a:extLst>
          </p:cNvPr>
          <p:cNvSpPr/>
          <p:nvPr/>
        </p:nvSpPr>
        <p:spPr bwMode="auto">
          <a:xfrm>
            <a:off x="6156176" y="2348880"/>
            <a:ext cx="1916832" cy="100811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Red</a:t>
            </a:r>
          </a:p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lang="en-HK" b="1" dirty="0"/>
              <a:t>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5B429E-558A-43AF-B974-B72B561ECD5A}"/>
              </a:ext>
            </a:extLst>
          </p:cNvPr>
          <p:cNvSpPr/>
          <p:nvPr/>
        </p:nvSpPr>
        <p:spPr bwMode="auto">
          <a:xfrm>
            <a:off x="6156176" y="4941168"/>
            <a:ext cx="1916832" cy="1008112"/>
          </a:xfrm>
          <a:prstGeom prst="rect">
            <a:avLst/>
          </a:prstGeom>
          <a:solidFill>
            <a:srgbClr val="FFFFC9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Yellow 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75A69734-4EC9-4A83-852B-A95458EA4AC3}"/>
              </a:ext>
            </a:extLst>
          </p:cNvPr>
          <p:cNvSpPr/>
          <p:nvPr/>
        </p:nvSpPr>
        <p:spPr bwMode="auto">
          <a:xfrm rot="16200000">
            <a:off x="1363294" y="3915094"/>
            <a:ext cx="1476243" cy="504056"/>
          </a:xfrm>
          <a:prstGeom prst="rightArrow">
            <a:avLst>
              <a:gd name="adj1" fmla="val 50000"/>
              <a:gd name="adj2" fmla="val 108179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692150" marR="0" indent="-347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tabLst/>
            </a:pPr>
            <a:endParaRPr kumimoji="0" lang="en-US" sz="2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469F0E53-87CC-405D-912D-8902FB84C05D}"/>
              </a:ext>
            </a:extLst>
          </p:cNvPr>
          <p:cNvSpPr/>
          <p:nvPr/>
        </p:nvSpPr>
        <p:spPr bwMode="auto">
          <a:xfrm rot="5400000">
            <a:off x="6332347" y="3893105"/>
            <a:ext cx="1476243" cy="504056"/>
          </a:xfrm>
          <a:prstGeom prst="rightArrow">
            <a:avLst>
              <a:gd name="adj1" fmla="val 50000"/>
              <a:gd name="adj2" fmla="val 108179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692150" marR="0" indent="-347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tabLst/>
            </a:pPr>
            <a:endParaRPr kumimoji="0" lang="en-US" sz="2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52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83800-1E6B-4A93-87D3-3D70E59B3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Cosmopolitan Negotiations</a:t>
            </a:r>
            <a:br>
              <a:rPr lang="en-US" dirty="0"/>
            </a:br>
            <a:r>
              <a:rPr lang="en-US" dirty="0"/>
              <a:t>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AFC74-2DAB-4FF2-A66B-288CACB8B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24000"/>
            <a:ext cx="5301208" cy="4411663"/>
          </a:xfrm>
        </p:spPr>
        <p:txBody>
          <a:bodyPr/>
          <a:lstStyle/>
          <a:p>
            <a:r>
              <a:rPr lang="en-US" dirty="0"/>
              <a:t>Pick a Card:</a:t>
            </a:r>
          </a:p>
          <a:p>
            <a:pPr algn="ctr"/>
            <a:r>
              <a:rPr lang="en-US" dirty="0">
                <a:hlinkClick r:id="rId2"/>
              </a:rPr>
              <a:t>https://is.gd/CNpac</a:t>
            </a:r>
            <a:endParaRPr lang="en-US" dirty="0"/>
          </a:p>
          <a:p>
            <a:endParaRPr lang="en-HK" dirty="0"/>
          </a:p>
          <a:p>
            <a:endParaRPr lang="en-US" dirty="0"/>
          </a:p>
        </p:txBody>
      </p:sp>
      <p:pic>
        <p:nvPicPr>
          <p:cNvPr id="5" name="Picture 4" descr="A picture containing object&#10;&#10;Description automatically generated">
            <a:extLst>
              <a:ext uri="{FF2B5EF4-FFF2-40B4-BE49-F238E27FC236}">
                <a16:creationId xmlns:a16="http://schemas.microsoft.com/office/drawing/2014/main" id="{D1AC61D8-7FFF-474B-86ED-3831002FF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492896"/>
            <a:ext cx="3744416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13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2B656-4656-4646-A221-7C30814F2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Cosmopolitan Negotiations</a:t>
            </a:r>
            <a:br>
              <a:rPr lang="en-US" dirty="0"/>
            </a:br>
            <a:r>
              <a:rPr lang="en-US" dirty="0"/>
              <a:t>Role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ABF9E-9B82-4C13-8452-952BD74F6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4411663"/>
          </a:xfrm>
        </p:spPr>
        <p:txBody>
          <a:bodyPr/>
          <a:lstStyle/>
          <a:p>
            <a:pPr marL="560070" indent="-514350">
              <a:buFont typeface="+mj-lt"/>
              <a:buAutoNum type="arabicPeriod"/>
            </a:pPr>
            <a:r>
              <a:rPr lang="en-HK" dirty="0"/>
              <a:t>Convince partner’s parent to </a:t>
            </a:r>
            <a:r>
              <a:rPr lang="en-HK" b="1" dirty="0"/>
              <a:t>marry / have baby(</a:t>
            </a:r>
            <a:r>
              <a:rPr lang="en-HK" b="1" dirty="0" err="1"/>
              <a:t>ies</a:t>
            </a:r>
            <a:r>
              <a:rPr lang="en-HK" b="1" dirty="0"/>
              <a:t>)!</a:t>
            </a:r>
            <a:endParaRPr lang="en-US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4B114A-B493-425C-903C-C0EF6636D916}"/>
              </a:ext>
            </a:extLst>
          </p:cNvPr>
          <p:cNvSpPr/>
          <p:nvPr/>
        </p:nvSpPr>
        <p:spPr bwMode="auto">
          <a:xfrm>
            <a:off x="1143000" y="2348880"/>
            <a:ext cx="1916832" cy="1008112"/>
          </a:xfrm>
          <a:prstGeom prst="rect">
            <a:avLst/>
          </a:prstGeom>
          <a:solidFill>
            <a:srgbClr val="89361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Brown 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9FBD2B-E21C-48B5-AD5B-A695024083A2}"/>
              </a:ext>
            </a:extLst>
          </p:cNvPr>
          <p:cNvSpPr/>
          <p:nvPr/>
        </p:nvSpPr>
        <p:spPr bwMode="auto">
          <a:xfrm>
            <a:off x="1143000" y="4941168"/>
            <a:ext cx="1916832" cy="1008112"/>
          </a:xfrm>
          <a:prstGeom prst="rect">
            <a:avLst/>
          </a:prstGeom>
          <a:solidFill>
            <a:srgbClr val="FFD9FF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Pink</a:t>
            </a:r>
            <a:b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5811B0-3BEE-45AA-8987-517937BC5835}"/>
              </a:ext>
            </a:extLst>
          </p:cNvPr>
          <p:cNvSpPr/>
          <p:nvPr/>
        </p:nvSpPr>
        <p:spPr bwMode="auto">
          <a:xfrm>
            <a:off x="6156176" y="2348880"/>
            <a:ext cx="1916832" cy="100811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Red</a:t>
            </a:r>
          </a:p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lang="en-HK" b="1" dirty="0"/>
              <a:t>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5B429E-558A-43AF-B974-B72B561ECD5A}"/>
              </a:ext>
            </a:extLst>
          </p:cNvPr>
          <p:cNvSpPr/>
          <p:nvPr/>
        </p:nvSpPr>
        <p:spPr bwMode="auto">
          <a:xfrm>
            <a:off x="6156176" y="4941168"/>
            <a:ext cx="1916832" cy="1008112"/>
          </a:xfrm>
          <a:prstGeom prst="rect">
            <a:avLst/>
          </a:prstGeom>
          <a:solidFill>
            <a:srgbClr val="FFFFC9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4487"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None/>
              <a:tabLst/>
            </a:pPr>
            <a:r>
              <a:rPr kumimoji="0" lang="en-H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Yellow Team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75A69734-4EC9-4A83-852B-A95458EA4AC3}"/>
              </a:ext>
            </a:extLst>
          </p:cNvPr>
          <p:cNvSpPr/>
          <p:nvPr/>
        </p:nvSpPr>
        <p:spPr bwMode="auto">
          <a:xfrm rot="19871612">
            <a:off x="3246251" y="3893105"/>
            <a:ext cx="2723506" cy="504056"/>
          </a:xfrm>
          <a:prstGeom prst="rightArrow">
            <a:avLst>
              <a:gd name="adj1" fmla="val 50000"/>
              <a:gd name="adj2" fmla="val 108179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692150" marR="0" indent="-347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tabLst/>
            </a:pPr>
            <a:endParaRPr kumimoji="0" lang="en-US" sz="2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469F0E53-87CC-405D-912D-8902FB84C05D}"/>
              </a:ext>
            </a:extLst>
          </p:cNvPr>
          <p:cNvSpPr/>
          <p:nvPr/>
        </p:nvSpPr>
        <p:spPr bwMode="auto">
          <a:xfrm rot="1589551">
            <a:off x="3272916" y="3946208"/>
            <a:ext cx="2726868" cy="504056"/>
          </a:xfrm>
          <a:prstGeom prst="rightArrow">
            <a:avLst>
              <a:gd name="adj1" fmla="val 50000"/>
              <a:gd name="adj2" fmla="val 108179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692150" marR="0" indent="-347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tabLst/>
            </a:pPr>
            <a:endParaRPr kumimoji="0" lang="en-US" sz="2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56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Sales training presentation">
  <a:themeElements>
    <a:clrScheme name="Sales Training_final2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ales Training_final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92150" marR="0" indent="-347663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0000"/>
          <a:buFont typeface="Wingdings" pitchFamily="2" charset="2"/>
          <a:buChar char="l"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92150" marR="0" indent="-347663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0000"/>
          <a:buFont typeface="Wingdings" pitchFamily="2" charset="2"/>
          <a:buChar char="l"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les Training_final2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les Training_final2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ales training presentation.potx" id="{3181A242-BAE2-485E-97E8-919259126601}" vid="{819B686A-E690-42F4-91DA-6D012EEA393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Sales training slides</Template>
  <TotalTime>98</TotalTime>
  <Words>227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Wingdings</vt:lpstr>
      <vt:lpstr>Sales training presentation</vt:lpstr>
      <vt:lpstr>Cosmopolitan Negotiations</vt:lpstr>
      <vt:lpstr>Cosmopolitan Negotiations Role Play</vt:lpstr>
      <vt:lpstr>Cosmopolitan Negotiations Cards</vt:lpstr>
      <vt:lpstr>Cosmopolitan Negotiations Country</vt:lpstr>
      <vt:lpstr>Cosmopolitan Negotiations Role Play</vt:lpstr>
      <vt:lpstr>Cosmopolitan Negotiations Cards</vt:lpstr>
      <vt:lpstr>Cosmopolitan Negotiations Role Play</vt:lpstr>
      <vt:lpstr>Cosmopolitan Negotiations Cards</vt:lpstr>
      <vt:lpstr>Cosmopolitan Negotiations Role Play</vt:lpstr>
      <vt:lpstr>Cosmopolitan Negotiations Cards</vt:lpstr>
      <vt:lpstr>Cosmopolitan Negotiations Role Play</vt:lpstr>
      <vt:lpstr>Cosmopolitan Negotiations Cards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Cosmopolitan Negotiations</dc:title>
  <dc:creator>Ludovic Krundel</dc:creator>
  <cp:lastModifiedBy>Ludovic Krundel</cp:lastModifiedBy>
  <cp:revision>2</cp:revision>
  <dcterms:created xsi:type="dcterms:W3CDTF">2019-01-24T12:39:49Z</dcterms:created>
  <dcterms:modified xsi:type="dcterms:W3CDTF">2019-01-24T14:18:45Z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