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04" r:id="rId2"/>
    <p:sldId id="317" r:id="rId3"/>
    <p:sldId id="318" r:id="rId4"/>
    <p:sldId id="319" r:id="rId5"/>
    <p:sldId id="283" r:id="rId6"/>
    <p:sldId id="31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0975" autoAdjust="0"/>
    <p:restoredTop sz="94660"/>
  </p:normalViewPr>
  <p:slideViewPr>
    <p:cSldViewPr>
      <p:cViewPr varScale="1">
        <p:scale>
          <a:sx n="71" d="100"/>
          <a:sy n="71" d="100"/>
        </p:scale>
        <p:origin x="-31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BF819-0F15-4C66-B1B2-63CCA3E5C3BF}" type="datetimeFigureOut">
              <a:rPr lang="en-US" smtClean="0"/>
              <a:t>2019-01-17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49E560-664C-4419-AA47-4EB03F1AC4D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64B17-A717-4E31-B6D4-3F3EB1696F7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2" descr="http://www.polyu.edu.hk/cpa/polyu/templates/polyu/images/logo_polyu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6324600"/>
            <a:ext cx="2022476" cy="466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92087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51871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247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36063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2145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8101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2487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5697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6227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96109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183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http://www.polyu.edu.hk/cpa/polyu/templates/polyu/images/logo_polyu.gif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581400" y="6324600"/>
            <a:ext cx="2022476" cy="466726"/>
          </a:xfrm>
          <a:prstGeom prst="rect">
            <a:avLst/>
          </a:prstGeom>
          <a:noFill/>
        </p:spPr>
      </p:pic>
      <p:sp>
        <p:nvSpPr>
          <p:cNvPr id="8" name="Title 1"/>
          <p:cNvSpPr txBox="1">
            <a:spLocks/>
          </p:cNvSpPr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SD5906:  </a:t>
            </a:r>
            <a:r>
              <a:rPr lang="en-US" sz="1000" b="0" i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Globalization in New Media Design and Technology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397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838451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dirty="0" smtClean="0"/>
              <a:t>SD5906</a:t>
            </a:r>
            <a:br>
              <a:rPr lang="en-US" dirty="0" smtClean="0"/>
            </a:br>
            <a:r>
              <a:rPr lang="en-US" sz="900" dirty="0" smtClean="0"/>
              <a:t/>
            </a:r>
            <a:br>
              <a:rPr lang="en-US" sz="900" dirty="0" smtClean="0"/>
            </a:br>
            <a:r>
              <a:rPr lang="en-US" dirty="0" smtClean="0"/>
              <a:t> Globalization in New Media Design </a:t>
            </a:r>
            <a:br>
              <a:rPr lang="en-US" dirty="0" smtClean="0"/>
            </a:br>
            <a:r>
              <a:rPr lang="en-US" dirty="0" smtClean="0"/>
              <a:t>and Technology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4495800"/>
            <a:ext cx="9144000" cy="1371600"/>
          </a:xfrm>
        </p:spPr>
        <p:txBody>
          <a:bodyPr/>
          <a:lstStyle/>
          <a:p>
            <a:r>
              <a:rPr lang="en-US" dirty="0" smtClean="0"/>
              <a:t>School of Design</a:t>
            </a:r>
          </a:p>
          <a:p>
            <a:r>
              <a:rPr lang="en-US" dirty="0" smtClean="0"/>
              <a:t>The Polytechnic University of Hong Kong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3040559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Introduction – Graham Leach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19200" y="2057400"/>
            <a:ext cx="6781800" cy="2743200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FF0000"/>
                </a:solidFill>
              </a:rPr>
              <a:t>IMPORTANT</a:t>
            </a:r>
          </a:p>
          <a:p>
            <a:endParaRPr lang="en-US" sz="3600" b="1" dirty="0" smtClean="0">
              <a:solidFill>
                <a:srgbClr val="FF0000"/>
              </a:solidFill>
            </a:endParaRPr>
          </a:p>
          <a:p>
            <a:r>
              <a:rPr lang="en-US" sz="3600" dirty="0" smtClean="0"/>
              <a:t>Please sit with the members </a:t>
            </a:r>
          </a:p>
          <a:p>
            <a:r>
              <a:rPr lang="en-US" sz="3600" dirty="0" smtClean="0"/>
              <a:t>of your final group project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82221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1066800"/>
            <a:ext cx="1752599" cy="116205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Oswald Regular" pitchFamily="2" charset="0"/>
              </a:rPr>
              <a:t>Experience:</a:t>
            </a:r>
            <a:br>
              <a:rPr lang="en-US" dirty="0" smtClean="0">
                <a:latin typeface="Oswald Regular" pitchFamily="2" charset="0"/>
              </a:rPr>
            </a:br>
            <a:endParaRPr lang="en-US" dirty="0">
              <a:latin typeface="Oswald Regular" pitchFamily="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9800" y="1918382"/>
            <a:ext cx="1752600" cy="4691063"/>
          </a:xfrm>
        </p:spPr>
        <p:txBody>
          <a:bodyPr>
            <a:normAutofit/>
          </a:bodyPr>
          <a:lstStyle/>
          <a:p>
            <a:r>
              <a:rPr lang="en-US" dirty="0" smtClean="0"/>
              <a:t>ASEC</a:t>
            </a:r>
          </a:p>
          <a:p>
            <a:r>
              <a:rPr lang="en-US" dirty="0" smtClean="0"/>
              <a:t>AstenJohnson </a:t>
            </a:r>
          </a:p>
          <a:p>
            <a:r>
              <a:rPr lang="en-US" dirty="0" smtClean="0"/>
              <a:t>Bayer</a:t>
            </a:r>
          </a:p>
          <a:p>
            <a:r>
              <a:rPr lang="en-US" dirty="0" smtClean="0"/>
              <a:t>Caldera  </a:t>
            </a:r>
          </a:p>
          <a:p>
            <a:r>
              <a:rPr lang="en-US" dirty="0" smtClean="0"/>
              <a:t>Compelite</a:t>
            </a:r>
          </a:p>
          <a:p>
            <a:r>
              <a:rPr lang="en-US" dirty="0" smtClean="0"/>
              <a:t>Decisionomics </a:t>
            </a:r>
          </a:p>
          <a:p>
            <a:r>
              <a:rPr lang="en-US" dirty="0" smtClean="0"/>
              <a:t>Different Products</a:t>
            </a:r>
          </a:p>
          <a:p>
            <a:r>
              <a:rPr lang="en-US" dirty="0" smtClean="0"/>
              <a:t>Difuon</a:t>
            </a:r>
          </a:p>
          <a:p>
            <a:r>
              <a:rPr lang="en-US" dirty="0" smtClean="0"/>
              <a:t>Human Potential</a:t>
            </a:r>
          </a:p>
          <a:p>
            <a:r>
              <a:rPr lang="en-US" dirty="0" smtClean="0"/>
              <a:t>Key-In Data Solutions</a:t>
            </a:r>
          </a:p>
          <a:p>
            <a:r>
              <a:rPr lang="en-US" dirty="0" smtClean="0"/>
              <a:t>Manpower</a:t>
            </a:r>
          </a:p>
          <a:p>
            <a:r>
              <a:rPr lang="en-US" dirty="0" smtClean="0"/>
              <a:t>Microsoft </a:t>
            </a:r>
          </a:p>
          <a:p>
            <a:r>
              <a:rPr lang="en-US" dirty="0" smtClean="0"/>
              <a:t>Neureal</a:t>
            </a:r>
          </a:p>
          <a:p>
            <a:r>
              <a:rPr lang="en-US" dirty="0" smtClean="0"/>
              <a:t>Purple Squirrel</a:t>
            </a:r>
          </a:p>
          <a:p>
            <a:r>
              <a:rPr lang="en-US" dirty="0" err="1" smtClean="0"/>
              <a:t>SingularityNet</a:t>
            </a:r>
            <a:r>
              <a:rPr lang="en-US" dirty="0" smtClean="0"/>
              <a:t> </a:t>
            </a:r>
          </a:p>
          <a:p>
            <a:r>
              <a:rPr lang="en-US" dirty="0" smtClean="0"/>
              <a:t>Talent2</a:t>
            </a:r>
          </a:p>
          <a:p>
            <a:r>
              <a:rPr lang="en-US" dirty="0" smtClean="0"/>
              <a:t>Team Building Asia</a:t>
            </a:r>
          </a:p>
          <a:p>
            <a:r>
              <a:rPr lang="en-US" dirty="0" err="1" smtClean="0"/>
              <a:t>YouGrow</a:t>
            </a:r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6" name="Group 10"/>
          <p:cNvGrpSpPr/>
          <p:nvPr/>
        </p:nvGrpSpPr>
        <p:grpSpPr>
          <a:xfrm>
            <a:off x="3971636" y="3733800"/>
            <a:ext cx="4648200" cy="1466850"/>
            <a:chOff x="2743200" y="4504765"/>
            <a:chExt cx="5791200" cy="1847850"/>
          </a:xfrm>
        </p:grpSpPr>
        <p:sp>
          <p:nvSpPr>
            <p:cNvPr id="9" name="Title 1"/>
            <p:cNvSpPr txBox="1">
              <a:spLocks/>
            </p:cNvSpPr>
            <p:nvPr/>
          </p:nvSpPr>
          <p:spPr>
            <a:xfrm>
              <a:off x="2743200" y="4504765"/>
              <a:ext cx="4735378" cy="116205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Oswald Regular" pitchFamily="2" charset="0"/>
                  <a:ea typeface="+mj-ea"/>
                  <a:cs typeface="+mj-cs"/>
                </a:rPr>
                <a:t>Academic</a:t>
              </a:r>
              <a:r>
                <a:rPr kumimoji="0" lang="en-US" sz="2000" b="1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Oswald Regular" pitchFamily="2" charset="0"/>
                  <a:ea typeface="+mj-ea"/>
                  <a:cs typeface="+mj-cs"/>
                </a:rPr>
                <a:t> Achievements</a:t>
              </a:r>
              <a:r>
                <a:rPr kumimoji="0" 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Oswald Regular" pitchFamily="2" charset="0"/>
                  <a:ea typeface="+mj-ea"/>
                  <a:cs typeface="+mj-cs"/>
                </a:rPr>
                <a:t>:</a:t>
              </a:r>
              <a:br>
                <a:rPr kumimoji="0" 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Oswald Regular" pitchFamily="2" charset="0"/>
                  <a:ea typeface="+mj-ea"/>
                  <a:cs typeface="+mj-cs"/>
                </a:rPr>
              </a:b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swald Regular" pitchFamily="2" charset="0"/>
                <a:ea typeface="+mj-ea"/>
                <a:cs typeface="+mj-cs"/>
              </a:endParaRPr>
            </a:p>
          </p:txBody>
        </p:sp>
        <p:sp>
          <p:nvSpPr>
            <p:cNvPr id="10" name="Text Placeholder 3"/>
            <p:cNvSpPr txBox="1">
              <a:spLocks/>
            </p:cNvSpPr>
            <p:nvPr/>
          </p:nvSpPr>
          <p:spPr>
            <a:xfrm>
              <a:off x="2743200" y="5285815"/>
              <a:ext cx="5791200" cy="10668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sz="1400" dirty="0" smtClean="0">
                  <a:latin typeface="Oswald Regular" pitchFamily="2" charset="0"/>
                </a:rPr>
                <a:t>B.A., Concordia University, History &amp; Computer Science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sz="1400" dirty="0" smtClean="0">
                  <a:latin typeface="Oswald Regular" pitchFamily="2" charset="0"/>
                </a:rPr>
                <a:t>MBA, University of British Columbia, Strategic Management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Oswald Regular" pitchFamily="2" charset="0"/>
                  <a:ea typeface="+mn-ea"/>
                  <a:cs typeface="+mn-cs"/>
                </a:rPr>
                <a:t>MBA, University of Liverpool,</a:t>
              </a:r>
              <a:r>
                <a:rPr kumimoji="0" lang="en-US" sz="1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Oswald Regular" pitchFamily="2" charset="0"/>
                  <a:ea typeface="+mn-ea"/>
                  <a:cs typeface="+mn-cs"/>
                </a:rPr>
                <a:t> I</a:t>
              </a:r>
              <a:r>
                <a: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Oswald Regular" pitchFamily="2" charset="0"/>
                  <a:ea typeface="+mn-ea"/>
                  <a:cs typeface="+mn-cs"/>
                </a:rPr>
                <a:t>nnovation &amp;</a:t>
              </a:r>
              <a:r>
                <a:rPr kumimoji="0" lang="en-US" sz="1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Oswald Regular" pitchFamily="2" charset="0"/>
                  <a:ea typeface="+mn-ea"/>
                  <a:cs typeface="+mn-cs"/>
                </a:rPr>
                <a:t> Entrepreneurship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swald Regular" pitchFamily="2" charset="0"/>
                <a:ea typeface="+mn-ea"/>
                <a:cs typeface="+mn-cs"/>
              </a:endParaRPr>
            </a:p>
          </p:txBody>
        </p:sp>
      </p:grpSp>
      <p:grpSp>
        <p:nvGrpSpPr>
          <p:cNvPr id="7" name="Group 17"/>
          <p:cNvGrpSpPr/>
          <p:nvPr/>
        </p:nvGrpSpPr>
        <p:grpSpPr>
          <a:xfrm>
            <a:off x="3962400" y="1523458"/>
            <a:ext cx="4724400" cy="2344270"/>
            <a:chOff x="3962400" y="2456330"/>
            <a:chExt cx="4724400" cy="2344270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205296" y="2925782"/>
              <a:ext cx="1481504" cy="17920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038600" y="2891624"/>
              <a:ext cx="1507491" cy="19089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3" name="Picture 5" descr="https://images-na.ssl-images-amazon.com/images/I/514XG44CC3L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638800" y="2920832"/>
              <a:ext cx="1439861" cy="1833750"/>
            </a:xfrm>
            <a:prstGeom prst="rect">
              <a:avLst/>
            </a:prstGeom>
            <a:noFill/>
          </p:spPr>
        </p:pic>
        <p:sp>
          <p:nvSpPr>
            <p:cNvPr id="12" name="Title 1"/>
            <p:cNvSpPr txBox="1">
              <a:spLocks/>
            </p:cNvSpPr>
            <p:nvPr/>
          </p:nvSpPr>
          <p:spPr>
            <a:xfrm>
              <a:off x="3962400" y="2456330"/>
              <a:ext cx="3008313" cy="40005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Oswald Regular" pitchFamily="2" charset="0"/>
                  <a:ea typeface="+mj-ea"/>
                  <a:cs typeface="+mj-cs"/>
                </a:rPr>
                <a:t>Major Publications:</a:t>
              </a: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swald Regular" pitchFamily="2" charset="0"/>
                <a:ea typeface="+mj-ea"/>
                <a:cs typeface="+mj-cs"/>
              </a:endParaRPr>
            </a:p>
          </p:txBody>
        </p:sp>
      </p:grpSp>
      <p:grpSp>
        <p:nvGrpSpPr>
          <p:cNvPr id="8" name="Group 16"/>
          <p:cNvGrpSpPr/>
          <p:nvPr/>
        </p:nvGrpSpPr>
        <p:grpSpPr>
          <a:xfrm>
            <a:off x="3962400" y="5029200"/>
            <a:ext cx="3048001" cy="1524000"/>
            <a:chOff x="2590800" y="4800600"/>
            <a:chExt cx="3048001" cy="1524000"/>
          </a:xfrm>
        </p:grpSpPr>
        <p:sp>
          <p:nvSpPr>
            <p:cNvPr id="15" name="Title 1"/>
            <p:cNvSpPr txBox="1">
              <a:spLocks/>
            </p:cNvSpPr>
            <p:nvPr/>
          </p:nvSpPr>
          <p:spPr>
            <a:xfrm>
              <a:off x="2590800" y="4800600"/>
              <a:ext cx="3048001" cy="866086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Oswald Regular" pitchFamily="2" charset="0"/>
                  <a:ea typeface="+mj-ea"/>
                  <a:cs typeface="+mj-cs"/>
                </a:rPr>
                <a:t>Professional Qualifications: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swald Regular" pitchFamily="2" charset="0"/>
                <a:ea typeface="+mj-ea"/>
                <a:cs typeface="+mj-cs"/>
              </a:endParaRPr>
            </a:p>
          </p:txBody>
        </p:sp>
        <p:sp>
          <p:nvSpPr>
            <p:cNvPr id="16" name="Text Placeholder 3"/>
            <p:cNvSpPr txBox="1">
              <a:spLocks/>
            </p:cNvSpPr>
            <p:nvPr/>
          </p:nvSpPr>
          <p:spPr>
            <a:xfrm>
              <a:off x="2590800" y="5334000"/>
              <a:ext cx="3048000" cy="9906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sz="1400" dirty="0" smtClean="0">
                  <a:latin typeface="Oswald Regular" pitchFamily="2" charset="0"/>
                </a:rPr>
                <a:t>Microsoft Certified Systems Engineer</a:t>
              </a:r>
              <a:br>
                <a:rPr lang="en-US" sz="1400" dirty="0" smtClean="0">
                  <a:latin typeface="Oswald Regular" pitchFamily="2" charset="0"/>
                </a:rPr>
              </a:br>
              <a:r>
                <a:rPr lang="en-US" sz="1400" dirty="0" smtClean="0">
                  <a:latin typeface="Oswald Regular" pitchFamily="2" charset="0"/>
                </a:rPr>
                <a:t>Microsoft Certified Professional</a:t>
              </a:r>
              <a:br>
                <a:rPr lang="en-US" sz="1400" dirty="0" smtClean="0">
                  <a:latin typeface="Oswald Regular" pitchFamily="2" charset="0"/>
                </a:rPr>
              </a:br>
              <a:r>
                <a:rPr lang="en-US" sz="1400" dirty="0" smtClean="0">
                  <a:latin typeface="Oswald Regular" pitchFamily="2" charset="0"/>
                </a:rPr>
                <a:t>Microsoft Certified Trainer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swald Regular" pitchFamily="2" charset="0"/>
                <a:ea typeface="+mn-ea"/>
                <a:cs typeface="+mn-cs"/>
              </a:endParaRPr>
            </a:p>
          </p:txBody>
        </p:sp>
      </p:grpSp>
      <p:pic>
        <p:nvPicPr>
          <p:cNvPr id="19" name="Content Placeholder 3" descr="Graham-Leach-High-Resolution-Photo-712x712.jpg"/>
          <p:cNvPicPr>
            <a:picLocks noGrp="1" noChangeAspect="1"/>
          </p:cNvPicPr>
          <p:nvPr>
            <p:ph idx="1"/>
          </p:nvPr>
        </p:nvPicPr>
        <p:blipFill>
          <a:blip r:embed="rId6" cstate="print"/>
          <a:stretch>
            <a:fillRect/>
          </a:stretch>
        </p:blipFill>
        <p:spPr>
          <a:xfrm>
            <a:off x="551330" y="1600200"/>
            <a:ext cx="1219200" cy="1219200"/>
          </a:xfrm>
        </p:spPr>
      </p:pic>
      <p:sp>
        <p:nvSpPr>
          <p:cNvPr id="20" name="TextBox 19"/>
          <p:cNvSpPr txBox="1"/>
          <p:nvPr/>
        </p:nvSpPr>
        <p:spPr>
          <a:xfrm>
            <a:off x="452715" y="2801470"/>
            <a:ext cx="1299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Oswald Regular" pitchFamily="2" charset="0"/>
              </a:rPr>
              <a:t>Graham Leach,</a:t>
            </a:r>
            <a:br>
              <a:rPr lang="en-US" sz="1600" dirty="0" smtClean="0">
                <a:latin typeface="Oswald Regular" pitchFamily="2" charset="0"/>
              </a:rPr>
            </a:br>
            <a:r>
              <a:rPr lang="en-US" sz="1600" dirty="0" smtClean="0">
                <a:latin typeface="Oswald Regular" pitchFamily="2" charset="0"/>
              </a:rPr>
              <a:t>MBA</a:t>
            </a:r>
            <a:endParaRPr lang="en-US" sz="1600" dirty="0">
              <a:latin typeface="Oswald Regular" pitchFamily="2" charset="0"/>
            </a:endParaRPr>
          </a:p>
        </p:txBody>
      </p:sp>
      <p:grpSp>
        <p:nvGrpSpPr>
          <p:cNvPr id="11" name="Group 23"/>
          <p:cNvGrpSpPr/>
          <p:nvPr/>
        </p:nvGrpSpPr>
        <p:grpSpPr>
          <a:xfrm>
            <a:off x="484908" y="3471446"/>
            <a:ext cx="1299885" cy="1557754"/>
            <a:chOff x="180108" y="2590800"/>
            <a:chExt cx="1299885" cy="1557754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28600" y="2590800"/>
              <a:ext cx="1219199" cy="121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TextBox 20"/>
            <p:cNvSpPr txBox="1"/>
            <p:nvPr/>
          </p:nvSpPr>
          <p:spPr>
            <a:xfrm>
              <a:off x="180108" y="3810000"/>
              <a:ext cx="129988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Oswald Regular" pitchFamily="2" charset="0"/>
                </a:rPr>
                <a:t>Website</a:t>
              </a:r>
              <a:endParaRPr lang="en-US" sz="1600" dirty="0">
                <a:latin typeface="Oswald Regular" pitchFamily="2" charset="0"/>
              </a:endParaRPr>
            </a:p>
          </p:txBody>
        </p:sp>
      </p:grpSp>
      <p:grpSp>
        <p:nvGrpSpPr>
          <p:cNvPr id="13" name="Group 22"/>
          <p:cNvGrpSpPr/>
          <p:nvPr/>
        </p:nvGrpSpPr>
        <p:grpSpPr>
          <a:xfrm>
            <a:off x="457200" y="5066144"/>
            <a:ext cx="1299885" cy="1524000"/>
            <a:chOff x="170872" y="4191000"/>
            <a:chExt cx="1299885" cy="1524000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28600" y="4191000"/>
              <a:ext cx="1219199" cy="121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TextBox 21"/>
            <p:cNvSpPr txBox="1"/>
            <p:nvPr/>
          </p:nvSpPr>
          <p:spPr>
            <a:xfrm>
              <a:off x="170872" y="5376446"/>
              <a:ext cx="129988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Oswald Regular" pitchFamily="2" charset="0"/>
                </a:rPr>
                <a:t>Blog</a:t>
              </a:r>
              <a:endParaRPr lang="en-US" sz="1600" dirty="0">
                <a:latin typeface="Oswald Regular" pitchFamily="2" charset="0"/>
              </a:endParaRPr>
            </a:p>
          </p:txBody>
        </p:sp>
      </p:grpSp>
      <p:sp>
        <p:nvSpPr>
          <p:cNvPr id="2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Graham Leach - Accomplishments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949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Graham  Leach - Contact</a:t>
            </a:r>
            <a:endParaRPr lang="en-US" dirty="0"/>
          </a:p>
        </p:txBody>
      </p:sp>
      <p:pic>
        <p:nvPicPr>
          <p:cNvPr id="4" name="Content Placeholder 3" descr="Graham-Leach-High-Resolution-Photo-712x71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9200" y="1980294"/>
            <a:ext cx="2514600" cy="2514600"/>
          </a:xfrm>
        </p:spPr>
      </p:pic>
      <p:sp>
        <p:nvSpPr>
          <p:cNvPr id="5" name="TextBox 4"/>
          <p:cNvSpPr txBox="1"/>
          <p:nvPr/>
        </p:nvSpPr>
        <p:spPr>
          <a:xfrm>
            <a:off x="4186520" y="1862078"/>
            <a:ext cx="4267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255713" algn="l"/>
              </a:tabLst>
            </a:pPr>
            <a:r>
              <a:rPr lang="en-US" dirty="0" smtClean="0"/>
              <a:t>Name:	Mr. Graham Leach, MBA</a:t>
            </a:r>
          </a:p>
          <a:p>
            <a:pPr>
              <a:tabLst>
                <a:tab pos="1255713" algn="l"/>
              </a:tabLst>
            </a:pPr>
            <a:r>
              <a:rPr lang="en-US" dirty="0" smtClean="0"/>
              <a:t>Title:	Visiting Lecturer, HKPOLYU</a:t>
            </a:r>
          </a:p>
          <a:p>
            <a:pPr>
              <a:tabLst>
                <a:tab pos="1255713" algn="l"/>
              </a:tabLst>
            </a:pPr>
            <a:r>
              <a:rPr lang="en-US" dirty="0" smtClean="0"/>
              <a:t>Email:	</a:t>
            </a:r>
            <a:r>
              <a:rPr lang="en-US" dirty="0" smtClean="0"/>
              <a:t>Professor@graham-leach.com</a:t>
            </a:r>
            <a:endParaRPr lang="en-US" dirty="0" smtClean="0"/>
          </a:p>
          <a:p>
            <a:pPr>
              <a:tabLst>
                <a:tab pos="1255713" algn="l"/>
              </a:tabLst>
            </a:pPr>
            <a:r>
              <a:rPr lang="en-US" dirty="0" smtClean="0"/>
              <a:t>Mobile:	+852 6977 9076</a:t>
            </a:r>
          </a:p>
          <a:p>
            <a:pPr>
              <a:tabLst>
                <a:tab pos="1255713" algn="l"/>
              </a:tabLst>
            </a:pPr>
            <a:r>
              <a:rPr lang="en-US" dirty="0" smtClean="0"/>
              <a:t>Telegram:	@</a:t>
            </a:r>
            <a:r>
              <a:rPr lang="en-US" dirty="0" err="1" smtClean="0"/>
              <a:t>GrahamLeach</a:t>
            </a:r>
            <a:endParaRPr lang="en-US" dirty="0" smtClean="0"/>
          </a:p>
          <a:p>
            <a:pPr>
              <a:tabLst>
                <a:tab pos="1255713" algn="l"/>
              </a:tabLst>
            </a:pPr>
            <a:r>
              <a:rPr lang="en-US" dirty="0" err="1" smtClean="0"/>
              <a:t>Whatsapp</a:t>
            </a:r>
            <a:r>
              <a:rPr lang="en-US" dirty="0" smtClean="0"/>
              <a:t>:	+1 852 6977 9076</a:t>
            </a:r>
          </a:p>
          <a:p>
            <a:pPr>
              <a:tabLst>
                <a:tab pos="1255713" algn="l"/>
              </a:tabLst>
            </a:pPr>
            <a:r>
              <a:rPr lang="en-US" dirty="0" smtClean="0"/>
              <a:t>Twitter: 	@</a:t>
            </a:r>
            <a:r>
              <a:rPr lang="en-US" dirty="0" err="1" smtClean="0"/>
              <a:t>graham_leach</a:t>
            </a:r>
            <a:endParaRPr lang="en-US" dirty="0" smtClean="0"/>
          </a:p>
          <a:p>
            <a:pPr>
              <a:tabLst>
                <a:tab pos="1255713" algn="l"/>
              </a:tabLst>
            </a:pPr>
            <a:r>
              <a:rPr lang="en-US" dirty="0" err="1" smtClean="0"/>
              <a:t>WeChat</a:t>
            </a:r>
            <a:r>
              <a:rPr lang="en-US" dirty="0" smtClean="0"/>
              <a:t>: 	</a:t>
            </a:r>
            <a:r>
              <a:rPr lang="en-US" dirty="0" err="1" smtClean="0"/>
              <a:t>ProfessorGrahamLeach</a:t>
            </a:r>
            <a:endParaRPr lang="en-US" dirty="0" smtClean="0"/>
          </a:p>
          <a:p>
            <a:pPr>
              <a:tabLst>
                <a:tab pos="1255713" algn="l"/>
              </a:tabLst>
            </a:pPr>
            <a:r>
              <a:rPr lang="en-US" dirty="0" smtClean="0"/>
              <a:t>Skype: 	</a:t>
            </a:r>
            <a:r>
              <a:rPr lang="en-US" dirty="0" err="1" smtClean="0"/>
              <a:t>graham_leach</a:t>
            </a:r>
            <a:endParaRPr lang="en-US" dirty="0" smtClean="0"/>
          </a:p>
          <a:p>
            <a:pPr>
              <a:tabLst>
                <a:tab pos="1255713" algn="l"/>
              </a:tabLst>
            </a:pPr>
            <a:r>
              <a:rPr lang="en-US" dirty="0" smtClean="0"/>
              <a:t>Website: 	www.graham-leach.com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7833" y="4724400"/>
            <a:ext cx="7000875" cy="850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14413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3290</TotalTime>
  <Words>112</Words>
  <Application>Microsoft Office PowerPoint</Application>
  <PresentationFormat>On-screen Show (4:3)</PresentationFormat>
  <Paragraphs>52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SD5906   Globalization in New Media Design  and Technology </vt:lpstr>
      <vt:lpstr>Slide 2</vt:lpstr>
      <vt:lpstr>Experience: </vt:lpstr>
      <vt:lpstr>Graham  Leach - Contact</vt:lpstr>
      <vt:lpstr>Questions?</vt:lpstr>
      <vt:lpstr>Thank You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Class Orientation</dc:title>
  <dc:subject>SD5953 - Successful Project Management</dc:subject>
  <dc:creator>Graham R. Leach</dc:creator>
  <cp:lastModifiedBy>Graham</cp:lastModifiedBy>
  <cp:revision>341</cp:revision>
  <dcterms:created xsi:type="dcterms:W3CDTF">2011-12-17T09:03:07Z</dcterms:created>
  <dcterms:modified xsi:type="dcterms:W3CDTF">2019-01-17T13:49:13Z</dcterms:modified>
</cp:coreProperties>
</file>