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17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15" r:id="rId16"/>
    <p:sldId id="330" r:id="rId17"/>
    <p:sldId id="283" r:id="rId18"/>
    <p:sldId id="31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975" autoAdjust="0"/>
    <p:restoredTop sz="94660"/>
  </p:normalViewPr>
  <p:slideViewPr>
    <p:cSldViewPr>
      <p:cViewPr varScale="1">
        <p:scale>
          <a:sx n="71" d="100"/>
          <a:sy n="71" d="100"/>
        </p:scale>
        <p:origin x="-3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 descr="http://www.polyu.edu.hk/cpa/polyu/templates/polyu/images/logo_polyu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9208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187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247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3606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214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8101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248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697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227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610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183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35B1-7282-48DA-9465-4EDD79E90AAC}" type="datetimeFigureOut">
              <a:rPr lang="en-US" smtClean="0"/>
              <a:pPr/>
              <a:t>2019-01-17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http://www.polyu.edu.hk/cpa/polyu/templates/polyu/images/logo_polyu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SD5906:  </a:t>
            </a:r>
            <a:r>
              <a:rPr lang="en-US" sz="1000" b="0" i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Globalization in New Media Design and Technology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397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83845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dirty="0" smtClean="0"/>
              <a:t>SD5906</a:t>
            </a:r>
            <a:br>
              <a:rPr lang="en-US" dirty="0" smtClean="0"/>
            </a:br>
            <a:r>
              <a:rPr lang="en-US" sz="900" dirty="0" smtClean="0"/>
              <a:t/>
            </a:r>
            <a:br>
              <a:rPr lang="en-US" sz="900" dirty="0" smtClean="0"/>
            </a:br>
            <a:r>
              <a:rPr lang="en-US" dirty="0" smtClean="0"/>
              <a:t> Globalization in New Media Design </a:t>
            </a:r>
            <a:br>
              <a:rPr lang="en-US" dirty="0" smtClean="0"/>
            </a:br>
            <a:r>
              <a:rPr lang="en-US" dirty="0" smtClean="0"/>
              <a:t>and Technology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4495800"/>
            <a:ext cx="9144000" cy="1371600"/>
          </a:xfrm>
        </p:spPr>
        <p:txBody>
          <a:bodyPr/>
          <a:lstStyle/>
          <a:p>
            <a:r>
              <a:rPr lang="en-US" dirty="0" smtClean="0"/>
              <a:t>School of Design</a:t>
            </a:r>
          </a:p>
          <a:p>
            <a:r>
              <a:rPr lang="en-US" dirty="0" smtClean="0"/>
              <a:t>The Polytechnic University of Hong Kong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04055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Grading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Description - H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3525" y="1676400"/>
            <a:ext cx="6076950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Description - I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5887" y="1752600"/>
            <a:ext cx="637222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Description - J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9700" y="1752600"/>
            <a:ext cx="64389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Description - K</a:t>
            </a:r>
            <a:endParaRPr lang="en-US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76400"/>
            <a:ext cx="6391275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4625"/>
            <a:ext cx="7772400" cy="1470025"/>
          </a:xfrm>
        </p:spPr>
        <p:txBody>
          <a:bodyPr/>
          <a:lstStyle/>
          <a:p>
            <a:r>
              <a:rPr lang="en-US" dirty="0" smtClean="0"/>
              <a:t>HOW ABOUT SOMETHING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>
            <a:norm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</a:rPr>
              <a:t>SIMPLER?</a:t>
            </a:r>
            <a:endParaRPr lang="en-US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8077200" cy="4419600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FF0000"/>
                </a:solidFill>
              </a:rPr>
              <a:t>1. Find a project to Internationalize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514350" indent="-514350" algn="l"/>
            <a:endParaRPr lang="en-US" sz="1100" b="1" dirty="0" smtClean="0">
              <a:solidFill>
                <a:srgbClr val="FF0000"/>
              </a:solidFill>
            </a:endParaRPr>
          </a:p>
          <a:p>
            <a:pPr marL="514350" indent="-514350" algn="l"/>
            <a:r>
              <a:rPr lang="en-US" b="1" dirty="0" smtClean="0">
                <a:solidFill>
                  <a:srgbClr val="FF0000"/>
                </a:solidFill>
              </a:rPr>
              <a:t>2. Define what your deliverables are</a:t>
            </a:r>
          </a:p>
          <a:p>
            <a:pPr marL="514350" indent="-514350" algn="l"/>
            <a:endParaRPr lang="en-US" sz="1100" b="1" dirty="0" smtClean="0">
              <a:solidFill>
                <a:srgbClr val="FF0000"/>
              </a:solidFill>
            </a:endParaRPr>
          </a:p>
          <a:p>
            <a:pPr marL="514350" indent="-514350" algn="l"/>
            <a:r>
              <a:rPr lang="en-US" b="1" dirty="0" smtClean="0">
                <a:solidFill>
                  <a:srgbClr val="FF0000"/>
                </a:solidFill>
              </a:rPr>
              <a:t>3. Implement your Internationalization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514350" indent="-514350" algn="l"/>
            <a:endParaRPr lang="en-US" sz="1100" b="1" dirty="0" smtClean="0">
              <a:solidFill>
                <a:srgbClr val="FF0000"/>
              </a:solidFill>
            </a:endParaRPr>
          </a:p>
          <a:p>
            <a:pPr marL="514350" indent="-514350" algn="l"/>
            <a:r>
              <a:rPr lang="en-US" b="1" dirty="0" smtClean="0">
                <a:solidFill>
                  <a:srgbClr val="FF0000"/>
                </a:solidFill>
              </a:rPr>
              <a:t>4. Demonstrate your Internationalization</a:t>
            </a:r>
          </a:p>
          <a:p>
            <a:pPr marL="514350" indent="-514350" algn="l">
              <a:buAutoNum type="arabicPeriod" startAt="4"/>
            </a:pPr>
            <a:endParaRPr lang="en-US" sz="1000" b="1" dirty="0" smtClean="0">
              <a:solidFill>
                <a:srgbClr val="FF0000"/>
              </a:solidFill>
            </a:endParaRPr>
          </a:p>
          <a:p>
            <a:pPr marL="514350" indent="-514350" algn="l"/>
            <a:r>
              <a:rPr lang="en-US" b="1" dirty="0" smtClean="0">
                <a:solidFill>
                  <a:srgbClr val="FF0000"/>
                </a:solidFill>
              </a:rPr>
              <a:t>5. Document the deliverables you delivered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latin typeface="+mj-lt"/>
                <a:ea typeface="+mj-ea"/>
                <a:cs typeface="+mj-cs"/>
              </a:rPr>
              <a:t>K.I.S.S. Goals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8077200" cy="4419600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FF0000"/>
                </a:solidFill>
              </a:rPr>
              <a:t>1. By </a:t>
            </a:r>
            <a:r>
              <a:rPr lang="en-US" b="1" u="sng" dirty="0" smtClean="0">
                <a:solidFill>
                  <a:srgbClr val="FF0000"/>
                </a:solidFill>
              </a:rPr>
              <a:t>WEEK 2</a:t>
            </a:r>
            <a:r>
              <a:rPr lang="en-US" b="1" dirty="0" smtClean="0">
                <a:solidFill>
                  <a:srgbClr val="FF0000"/>
                </a:solidFill>
              </a:rPr>
              <a:t>, to have acquired a customer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514350" indent="-514350" algn="l"/>
            <a:endParaRPr lang="en-US" sz="1100" b="1" dirty="0" smtClean="0">
              <a:solidFill>
                <a:srgbClr val="FF0000"/>
              </a:solidFill>
            </a:endParaRPr>
          </a:p>
          <a:p>
            <a:pPr marL="514350" indent="-514350" algn="l"/>
            <a:r>
              <a:rPr lang="en-US" b="1" dirty="0" smtClean="0">
                <a:solidFill>
                  <a:srgbClr val="FF0000"/>
                </a:solidFill>
              </a:rPr>
              <a:t>2. By </a:t>
            </a:r>
            <a:r>
              <a:rPr lang="en-US" b="1" u="sng" dirty="0" smtClean="0">
                <a:solidFill>
                  <a:srgbClr val="FF0000"/>
                </a:solidFill>
              </a:rPr>
              <a:t>WEEK 4</a:t>
            </a:r>
            <a:r>
              <a:rPr lang="en-US" b="1" dirty="0" smtClean="0">
                <a:solidFill>
                  <a:srgbClr val="FF0000"/>
                </a:solidFill>
              </a:rPr>
              <a:t>, to </a:t>
            </a:r>
            <a:r>
              <a:rPr lang="en-US" b="1" dirty="0" smtClean="0">
                <a:solidFill>
                  <a:srgbClr val="FF0000"/>
                </a:solidFill>
              </a:rPr>
              <a:t>have your deliverables listed</a:t>
            </a:r>
          </a:p>
          <a:p>
            <a:pPr marL="514350" indent="-514350" algn="l"/>
            <a:endParaRPr lang="en-US" sz="1100" b="1" dirty="0" smtClean="0">
              <a:solidFill>
                <a:srgbClr val="FF0000"/>
              </a:solidFill>
            </a:endParaRPr>
          </a:p>
          <a:p>
            <a:pPr marL="514350" indent="-514350" algn="l"/>
            <a:r>
              <a:rPr lang="en-US" b="1" dirty="0" smtClean="0">
                <a:solidFill>
                  <a:srgbClr val="FF0000"/>
                </a:solidFill>
              </a:rPr>
              <a:t>3. By </a:t>
            </a:r>
            <a:r>
              <a:rPr lang="en-US" b="1" u="sng" dirty="0" smtClean="0">
                <a:solidFill>
                  <a:srgbClr val="FF0000"/>
                </a:solidFill>
              </a:rPr>
              <a:t>WEEK 12,</a:t>
            </a:r>
            <a:r>
              <a:rPr lang="en-US" b="1" dirty="0" smtClean="0">
                <a:solidFill>
                  <a:srgbClr val="FF0000"/>
                </a:solidFill>
              </a:rPr>
              <a:t> to have finished all the work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514350" indent="-514350" algn="l"/>
            <a:endParaRPr lang="en-US" sz="1100" b="1" dirty="0" smtClean="0">
              <a:solidFill>
                <a:srgbClr val="FF0000"/>
              </a:solidFill>
            </a:endParaRPr>
          </a:p>
          <a:p>
            <a:pPr marL="514350" indent="-514350" algn="l"/>
            <a:r>
              <a:rPr lang="en-US" b="1" dirty="0" smtClean="0">
                <a:solidFill>
                  <a:srgbClr val="FF0000"/>
                </a:solidFill>
              </a:rPr>
              <a:t>4. By </a:t>
            </a:r>
            <a:r>
              <a:rPr lang="en-US" b="1" u="sng" dirty="0" smtClean="0">
                <a:solidFill>
                  <a:srgbClr val="FF0000"/>
                </a:solidFill>
              </a:rPr>
              <a:t>WEEK 13</a:t>
            </a:r>
            <a:r>
              <a:rPr lang="en-US" b="1" dirty="0" smtClean="0">
                <a:solidFill>
                  <a:srgbClr val="FF0000"/>
                </a:solidFill>
              </a:rPr>
              <a:t>, to be ready to do a live demo</a:t>
            </a:r>
          </a:p>
          <a:p>
            <a:pPr marL="514350" indent="-514350" algn="l">
              <a:buAutoNum type="arabicPeriod" startAt="4"/>
            </a:pPr>
            <a:endParaRPr lang="en-US" sz="1000" b="1" dirty="0" smtClean="0">
              <a:solidFill>
                <a:srgbClr val="FF0000"/>
              </a:solidFill>
            </a:endParaRPr>
          </a:p>
          <a:p>
            <a:pPr marL="514350" indent="-514350" algn="l"/>
            <a:r>
              <a:rPr lang="en-US" b="1" dirty="0" smtClean="0">
                <a:solidFill>
                  <a:srgbClr val="FF0000"/>
                </a:solidFill>
              </a:rPr>
              <a:t>5. By </a:t>
            </a:r>
            <a:r>
              <a:rPr lang="en-US" b="1" u="sng" dirty="0" smtClean="0">
                <a:solidFill>
                  <a:srgbClr val="FF0000"/>
                </a:solidFill>
              </a:rPr>
              <a:t>WEEK 14</a:t>
            </a:r>
            <a:r>
              <a:rPr lang="en-US" b="1" dirty="0" smtClean="0">
                <a:solidFill>
                  <a:srgbClr val="FF0000"/>
                </a:solidFill>
              </a:rPr>
              <a:t>, to have submitted your journal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latin typeface="+mj-lt"/>
                <a:ea typeface="+mj-ea"/>
                <a:cs typeface="+mj-cs"/>
              </a:rPr>
              <a:t>K.I.S.S. 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Actions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1441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19200" y="2057400"/>
            <a:ext cx="6781800" cy="2743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IMPORTANT</a:t>
            </a:r>
          </a:p>
          <a:p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600" dirty="0" smtClean="0"/>
              <a:t>Please sit with the members </a:t>
            </a:r>
          </a:p>
          <a:p>
            <a:r>
              <a:rPr lang="en-US" sz="3600" dirty="0" smtClean="0"/>
              <a:t>of your final group project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82221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Description - A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6838" y="1524000"/>
            <a:ext cx="641032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Description - B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75" y="1524000"/>
            <a:ext cx="657225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Description - C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312" y="1600200"/>
            <a:ext cx="642937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Description - D</a:t>
            </a:r>
            <a:endParaRPr lang="en-US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333500"/>
            <a:ext cx="62103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Description - E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524000"/>
            <a:ext cx="6629400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Description - F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75" y="1600200"/>
            <a:ext cx="69437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Description - G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3075" y="1790700"/>
            <a:ext cx="6562725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3305</TotalTime>
  <Words>171</Words>
  <Application>Microsoft Office PowerPoint</Application>
  <PresentationFormat>On-screen Show (4:3)</PresentationFormat>
  <Paragraphs>43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SD5906   Globalization in New Media Design  and Technology </vt:lpstr>
      <vt:lpstr>Slide 2</vt:lpstr>
      <vt:lpstr>Course Description - A</vt:lpstr>
      <vt:lpstr>Course Description - B</vt:lpstr>
      <vt:lpstr>Course Description - C</vt:lpstr>
      <vt:lpstr>Course Description - D</vt:lpstr>
      <vt:lpstr>Course Description - E</vt:lpstr>
      <vt:lpstr>Course Description - F</vt:lpstr>
      <vt:lpstr>Course Description - G</vt:lpstr>
      <vt:lpstr>Course Description - H</vt:lpstr>
      <vt:lpstr>Course Description - I</vt:lpstr>
      <vt:lpstr>Course Description - J</vt:lpstr>
      <vt:lpstr>Course Description - K</vt:lpstr>
      <vt:lpstr>HOW ABOUT SOMETHING</vt:lpstr>
      <vt:lpstr>Slide 15</vt:lpstr>
      <vt:lpstr>Slide 16</vt:lpstr>
      <vt:lpstr>Questions?</vt:lpstr>
      <vt:lpstr>Thank You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Class Orientation</dc:title>
  <dc:subject>SD5953 - Successful Project Management</dc:subject>
  <dc:creator>Graham R. Leach</dc:creator>
  <cp:lastModifiedBy>Graham</cp:lastModifiedBy>
  <cp:revision>341</cp:revision>
  <dcterms:created xsi:type="dcterms:W3CDTF">2011-12-17T09:03:07Z</dcterms:created>
  <dcterms:modified xsi:type="dcterms:W3CDTF">2019-01-17T15:14:39Z</dcterms:modified>
</cp:coreProperties>
</file>