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15" r:id="rId3"/>
    <p:sldId id="313" r:id="rId4"/>
    <p:sldId id="314" r:id="rId5"/>
    <p:sldId id="316" r:id="rId6"/>
    <p:sldId id="283" r:id="rId7"/>
    <p:sldId id="31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2019-02-28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65282" y="6400800"/>
            <a:ext cx="1813437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Class Schedule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4114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How to Successfully Navigate a Class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Around a Set of Holidays</a:t>
            </a:r>
          </a:p>
          <a:p>
            <a:endParaRPr lang="en-US" dirty="0" smtClean="0"/>
          </a:p>
          <a:p>
            <a:r>
              <a:rPr lang="en-US" dirty="0" smtClean="0"/>
              <a:t>In a Super Multi-Cultural City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Dealing With Legal  Holidays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Days 01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Fridays from 10h30 – 13h30, V1101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458200" cy="39512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u="sng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u="sng" dirty="0" smtClean="0"/>
              <a:t>Week</a:t>
            </a:r>
            <a:r>
              <a:rPr lang="en-US" sz="2000" dirty="0" smtClean="0"/>
              <a:t>	</a:t>
            </a:r>
            <a:r>
              <a:rPr lang="en-US" sz="2000" u="sng" dirty="0" smtClean="0"/>
              <a:t>Class</a:t>
            </a:r>
            <a:r>
              <a:rPr lang="en-US" sz="2000" dirty="0" smtClean="0"/>
              <a:t>	</a:t>
            </a:r>
            <a:r>
              <a:rPr lang="en-US" sz="2000" u="sng" dirty="0" smtClean="0"/>
              <a:t>Date</a:t>
            </a:r>
            <a:r>
              <a:rPr lang="en-US" sz="2000" dirty="0" smtClean="0"/>
              <a:t>	</a:t>
            </a:r>
            <a:r>
              <a:rPr lang="en-US" sz="2000" u="sng" dirty="0" smtClean="0"/>
              <a:t>Topic				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01	01	JAN 18	</a:t>
            </a:r>
            <a:r>
              <a:rPr lang="en-US" sz="2000" b="1" i="1" dirty="0" smtClean="0"/>
              <a:t>The World We Live In: Here</a:t>
            </a:r>
            <a:endParaRPr lang="en-US" sz="2000" b="1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02	02	JAN 25	</a:t>
            </a:r>
            <a:r>
              <a:rPr lang="en-US" sz="2000" b="1" i="1" dirty="0" smtClean="0"/>
              <a:t>The World We Live In: There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03	03	FEB 01	</a:t>
            </a:r>
            <a:r>
              <a:rPr lang="en-US" sz="2000" b="1" i="1" dirty="0" smtClean="0"/>
              <a:t>How, Why and Where We Are Different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>
                <a:solidFill>
                  <a:srgbClr val="FF0000"/>
                </a:solidFill>
              </a:rPr>
              <a:t>04	--	FEB 08	CHINESE NEW YEAR</a:t>
            </a:r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05	</a:t>
            </a:r>
            <a:r>
              <a:rPr lang="en-US" sz="2000" dirty="0" smtClean="0"/>
              <a:t>04 + 05</a:t>
            </a:r>
            <a:r>
              <a:rPr lang="en-US" sz="2000" dirty="0" smtClean="0"/>
              <a:t>	FEB 15	</a:t>
            </a:r>
            <a:r>
              <a:rPr lang="en-US" sz="2000" b="1" i="1" dirty="0" smtClean="0"/>
              <a:t>How, Why and Where We Are The Same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06	</a:t>
            </a:r>
            <a:r>
              <a:rPr lang="en-US" sz="2000" dirty="0" smtClean="0"/>
              <a:t>06</a:t>
            </a:r>
            <a:r>
              <a:rPr lang="en-US" sz="2000" dirty="0" smtClean="0"/>
              <a:t>	FEB 22	</a:t>
            </a:r>
            <a:r>
              <a:rPr lang="en-US" sz="2000" b="1" i="1" dirty="0" smtClean="0"/>
              <a:t>Navigating Across Cultural Divides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07	</a:t>
            </a:r>
            <a:r>
              <a:rPr lang="en-US" sz="2000" dirty="0" smtClean="0"/>
              <a:t>07 + 08</a:t>
            </a:r>
            <a:r>
              <a:rPr lang="en-US" sz="2000" dirty="0" smtClean="0"/>
              <a:t>	MAR 01	</a:t>
            </a:r>
            <a:r>
              <a:rPr lang="en-US" sz="2000" b="1" i="1" dirty="0" smtClean="0"/>
              <a:t>How People Connect Face to Face</a:t>
            </a:r>
            <a:r>
              <a:rPr lang="en-US" sz="2000" dirty="0" smtClean="0"/>
              <a:t> </a:t>
            </a:r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08	</a:t>
            </a:r>
            <a:r>
              <a:rPr lang="en-US" sz="2000" dirty="0" smtClean="0"/>
              <a:t>09</a:t>
            </a:r>
            <a:r>
              <a:rPr lang="en-US" sz="2000" dirty="0" smtClean="0"/>
              <a:t>	MAR 08	</a:t>
            </a:r>
            <a:r>
              <a:rPr lang="en-US" sz="2000" b="1" i="1" dirty="0" smtClean="0"/>
              <a:t>How People Connect Through Symbols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Days 02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53400" cy="39512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u="sng" dirty="0" smtClean="0"/>
              <a:t>Week</a:t>
            </a:r>
            <a:r>
              <a:rPr lang="en-US" sz="2000" dirty="0" smtClean="0"/>
              <a:t>	</a:t>
            </a:r>
            <a:r>
              <a:rPr lang="en-US" sz="2000" u="sng" dirty="0" smtClean="0"/>
              <a:t>Class</a:t>
            </a:r>
            <a:r>
              <a:rPr lang="en-US" sz="2000" dirty="0" smtClean="0"/>
              <a:t>	</a:t>
            </a:r>
            <a:r>
              <a:rPr lang="en-US" sz="2000" u="sng" dirty="0" smtClean="0"/>
              <a:t>Date</a:t>
            </a:r>
            <a:r>
              <a:rPr lang="en-US" sz="2000" dirty="0" smtClean="0"/>
              <a:t>	</a:t>
            </a:r>
            <a:r>
              <a:rPr lang="en-US" sz="2000" u="sng" dirty="0" smtClean="0"/>
              <a:t>Topic</a:t>
            </a:r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09	</a:t>
            </a:r>
            <a:r>
              <a:rPr lang="en-US" sz="2000" dirty="0" smtClean="0"/>
              <a:t>10</a:t>
            </a:r>
            <a:r>
              <a:rPr lang="en-US" sz="2000" dirty="0" smtClean="0"/>
              <a:t>	MAR 15	</a:t>
            </a:r>
            <a:r>
              <a:rPr lang="en-US" sz="2000" b="1" i="1" dirty="0" smtClean="0"/>
              <a:t>How People Connect Through Action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10	11	MAR 22	</a:t>
            </a:r>
            <a:r>
              <a:rPr lang="en-US" sz="2000" b="1" i="1" dirty="0" smtClean="0"/>
              <a:t>Where is Business Coming From?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11	12	MAR 29	</a:t>
            </a:r>
            <a:r>
              <a:rPr lang="en-US" sz="2000" b="1" i="1" dirty="0" smtClean="0"/>
              <a:t>Where is Business Being Disrupted?</a:t>
            </a:r>
            <a:endParaRPr lang="en-US" sz="20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>
                <a:solidFill>
                  <a:srgbClr val="FF0000"/>
                </a:solidFill>
              </a:rPr>
              <a:t>12	--	APR 05	CHING MING</a:t>
            </a:r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000" dirty="0" smtClean="0"/>
              <a:t>13	</a:t>
            </a:r>
            <a:r>
              <a:rPr lang="en-US" sz="2000" dirty="0" smtClean="0"/>
              <a:t>13 + 14</a:t>
            </a:r>
            <a:r>
              <a:rPr lang="en-US" sz="2000" dirty="0" smtClean="0"/>
              <a:t>	APR 12	</a:t>
            </a:r>
            <a:r>
              <a:rPr lang="en-US" sz="2000" b="1" i="1" dirty="0" smtClean="0"/>
              <a:t>Final Presentations</a:t>
            </a:r>
            <a:endParaRPr lang="en-US" sz="2000" dirty="0" smtClean="0"/>
          </a:p>
          <a:p>
            <a:pPr marL="457200" indent="-45720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	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Fridays from 10h30 – 13h30, V1101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Trips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6706"/>
            <a:ext cx="8153400" cy="39512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2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200" u="sng" dirty="0" smtClean="0"/>
              <a:t>Week</a:t>
            </a:r>
            <a:r>
              <a:rPr lang="en-US" sz="2200" dirty="0" smtClean="0"/>
              <a:t>	</a:t>
            </a:r>
            <a:r>
              <a:rPr lang="en-US" sz="2200" u="sng" dirty="0" smtClean="0"/>
              <a:t>Class</a:t>
            </a:r>
            <a:r>
              <a:rPr lang="en-US" sz="2200" dirty="0" smtClean="0"/>
              <a:t>	</a:t>
            </a:r>
            <a:r>
              <a:rPr lang="en-US" sz="2200" u="sng" dirty="0" smtClean="0"/>
              <a:t>Date</a:t>
            </a:r>
            <a:r>
              <a:rPr lang="en-US" sz="2200" dirty="0" smtClean="0"/>
              <a:t>	</a:t>
            </a:r>
            <a:r>
              <a:rPr lang="en-US" sz="2200" u="sng" dirty="0" smtClean="0"/>
              <a:t>Venue</a:t>
            </a:r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200" dirty="0" smtClean="0"/>
              <a:t>05	05	FEB 15	</a:t>
            </a:r>
            <a:r>
              <a:rPr lang="en-US" sz="2200" dirty="0" smtClean="0"/>
              <a:t>AIA Carnival</a:t>
            </a:r>
            <a:endParaRPr lang="en-US" sz="2200" dirty="0" smtClean="0"/>
          </a:p>
          <a:p>
            <a:pPr marL="0" indent="0">
              <a:buNone/>
              <a:tabLst>
                <a:tab pos="896938" algn="l"/>
                <a:tab pos="1970088" algn="l"/>
                <a:tab pos="3319463" algn="l"/>
                <a:tab pos="5291138" algn="l"/>
              </a:tabLst>
            </a:pPr>
            <a:r>
              <a:rPr lang="en-US" sz="2200" dirty="0" smtClean="0"/>
              <a:t>07</a:t>
            </a:r>
            <a:r>
              <a:rPr lang="en-US" sz="2200" dirty="0" smtClean="0"/>
              <a:t>	</a:t>
            </a:r>
            <a:r>
              <a:rPr lang="en-US" sz="2200" dirty="0" smtClean="0"/>
              <a:t>08</a:t>
            </a:r>
            <a:r>
              <a:rPr lang="en-US" sz="2200" dirty="0" smtClean="0"/>
              <a:t>	MAR 15	</a:t>
            </a:r>
            <a:r>
              <a:rPr lang="en-US" sz="2200" dirty="0" smtClean="0"/>
              <a:t>Veblen.TV Startup Pitches</a:t>
            </a:r>
            <a:endParaRPr lang="en-US" sz="2200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Friday from 18h30 – 21h30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41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6481</TotalTime>
  <Words>67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SD5906   Globalization in New Media Design  and Technology </vt:lpstr>
      <vt:lpstr>Slide 2</vt:lpstr>
      <vt:lpstr>Lecture Days 01</vt:lpstr>
      <vt:lpstr>Lecture Days 02</vt:lpstr>
      <vt:lpstr>Field Trips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391</cp:revision>
  <dcterms:created xsi:type="dcterms:W3CDTF">2011-12-17T09:03:07Z</dcterms:created>
  <dcterms:modified xsi:type="dcterms:W3CDTF">2019-02-28T11:00:08Z</dcterms:modified>
</cp:coreProperties>
</file>