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256" r:id="rId3"/>
    <p:sldId id="311" r:id="rId4"/>
    <p:sldId id="306" r:id="rId5"/>
    <p:sldId id="307" r:id="rId6"/>
    <p:sldId id="308" r:id="rId7"/>
    <p:sldId id="312" r:id="rId8"/>
    <p:sldId id="30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6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SD5906:  </a:t>
            </a:r>
            <a:r>
              <a:rPr lang="en-US" sz="1000" b="0" i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Globalization in New Media Design and Technology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83845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dirty="0" smtClean="0"/>
              <a:t>SD5906</a:t>
            </a:r>
            <a:br>
              <a:rPr lang="en-US" dirty="0" smtClean="0"/>
            </a:b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dirty="0" smtClean="0"/>
              <a:t> Globalization in New Media Design </a:t>
            </a:r>
            <a:br>
              <a:rPr lang="en-US" dirty="0" smtClean="0"/>
            </a:br>
            <a:r>
              <a:rPr lang="en-US" dirty="0" smtClean="0"/>
              <a:t>and Technology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495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0405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Triangulation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82221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28850"/>
          </a:xfrm>
        </p:spPr>
        <p:txBody>
          <a:bodyPr>
            <a:normAutofit/>
          </a:bodyPr>
          <a:lstStyle/>
          <a:p>
            <a:r>
              <a:rPr lang="en-US" dirty="0" smtClean="0"/>
              <a:t>Getting to Know You…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EVEN BETTER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TRIANGULATION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u="sng" dirty="0" smtClean="0"/>
              <a:t>Organization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There are </a:t>
            </a:r>
            <a:r>
              <a:rPr lang="en-US" sz="2400" u="sng" dirty="0" smtClean="0"/>
              <a:t>THREE</a:t>
            </a:r>
            <a:r>
              <a:rPr lang="en-US" sz="2400" dirty="0" smtClean="0"/>
              <a:t> Streams </a:t>
            </a:r>
            <a:r>
              <a:rPr lang="en-US" sz="2400" dirty="0" smtClean="0"/>
              <a:t>represented in this class:</a:t>
            </a:r>
          </a:p>
          <a:p>
            <a:pPr>
              <a:buNone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Who is in the GAME DEVELOPMENT Stream?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Who is in the APPLIED MEDIA PSYCHOLOGY Stream?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Who is in the SOCIAL, MOBILE and INTERNET Stream?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TRIANGULATION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u="sng" dirty="0" smtClean="0"/>
              <a:t>Working &amp; </a:t>
            </a:r>
            <a:r>
              <a:rPr lang="en-US" sz="2400" u="sng" dirty="0" smtClean="0"/>
              <a:t>International Experience</a:t>
            </a:r>
            <a:endParaRPr lang="en-US" sz="2400" u="sng" dirty="0" smtClean="0"/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Who </a:t>
            </a:r>
            <a:r>
              <a:rPr lang="en-US" sz="2400" dirty="0" smtClean="0"/>
              <a:t>here </a:t>
            </a:r>
            <a:r>
              <a:rPr lang="en-US" sz="2400" dirty="0" smtClean="0"/>
              <a:t>has </a:t>
            </a:r>
            <a:r>
              <a:rPr lang="en-US" sz="2400" b="1" dirty="0" smtClean="0"/>
              <a:t>never</a:t>
            </a:r>
            <a:r>
              <a:rPr lang="en-US" sz="2400" dirty="0" smtClean="0"/>
              <a:t> </a:t>
            </a:r>
            <a:r>
              <a:rPr lang="en-US" sz="2400" dirty="0" smtClean="0"/>
              <a:t>worked a </a:t>
            </a:r>
            <a:r>
              <a:rPr lang="en-US" sz="2400" b="1" u="sng" dirty="0" smtClean="0"/>
              <a:t>full-time</a:t>
            </a:r>
            <a:r>
              <a:rPr lang="en-US" sz="2400" dirty="0" smtClean="0"/>
              <a:t> job</a:t>
            </a:r>
            <a:r>
              <a:rPr lang="en-US" sz="2400" dirty="0" smtClean="0"/>
              <a:t>?</a:t>
            </a:r>
          </a:p>
          <a:p>
            <a:pPr>
              <a:buNone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Who </a:t>
            </a:r>
            <a:r>
              <a:rPr lang="en-US" sz="2400" dirty="0" smtClean="0"/>
              <a:t>here has worked a </a:t>
            </a:r>
            <a:r>
              <a:rPr lang="en-US" sz="2400" b="1" u="sng" dirty="0" smtClean="0"/>
              <a:t>full-time</a:t>
            </a:r>
            <a:r>
              <a:rPr lang="en-US" sz="2400" dirty="0" smtClean="0"/>
              <a:t> </a:t>
            </a:r>
            <a:r>
              <a:rPr lang="en-US" sz="2400" dirty="0" smtClean="0"/>
              <a:t>job for at least </a:t>
            </a:r>
            <a:r>
              <a:rPr lang="en-US" sz="2400" b="1" dirty="0" smtClean="0"/>
              <a:t>5 years</a:t>
            </a:r>
            <a:r>
              <a:rPr lang="en-US" sz="2400" dirty="0" smtClean="0"/>
              <a:t>?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Who </a:t>
            </a:r>
            <a:r>
              <a:rPr lang="en-US" sz="2400" dirty="0" smtClean="0"/>
              <a:t>here has </a:t>
            </a:r>
            <a:r>
              <a:rPr lang="en-US" sz="2400" dirty="0" smtClean="0"/>
              <a:t>worked a </a:t>
            </a:r>
            <a:r>
              <a:rPr lang="en-US" sz="2400" b="1" u="sng" dirty="0" smtClean="0"/>
              <a:t>full-time</a:t>
            </a:r>
            <a:r>
              <a:rPr lang="en-US" sz="2400" dirty="0" smtClean="0"/>
              <a:t> for at least </a:t>
            </a:r>
            <a:r>
              <a:rPr lang="en-US" sz="2400" b="1" dirty="0" smtClean="0"/>
              <a:t>2 years</a:t>
            </a:r>
            <a:r>
              <a:rPr lang="en-US" sz="2400" dirty="0" smtClean="0"/>
              <a:t>?</a:t>
            </a:r>
            <a:endParaRPr lang="en-US" sz="2400" dirty="0" smtClean="0"/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Who </a:t>
            </a:r>
            <a:r>
              <a:rPr lang="en-US" sz="2400" dirty="0" smtClean="0"/>
              <a:t>here has worked </a:t>
            </a:r>
            <a:r>
              <a:rPr lang="en-US" sz="2400" b="1" dirty="0" smtClean="0"/>
              <a:t>overseas</a:t>
            </a:r>
            <a:r>
              <a:rPr lang="en-US" sz="2400" dirty="0" smtClean="0"/>
              <a:t> or with </a:t>
            </a:r>
            <a:r>
              <a:rPr lang="en-US" sz="2400" b="1" dirty="0" smtClean="0"/>
              <a:t>foreigners</a:t>
            </a:r>
            <a:r>
              <a:rPr lang="en-US" sz="2400" dirty="0" smtClean="0"/>
              <a:t>?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Who here has lived overseas for at least </a:t>
            </a:r>
            <a:r>
              <a:rPr lang="en-US" sz="2400" b="1" dirty="0" smtClean="0"/>
              <a:t>one year</a:t>
            </a:r>
            <a:r>
              <a:rPr lang="en-US" sz="2400" dirty="0" smtClean="0"/>
              <a:t>?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TRIANGULATION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u="sng" dirty="0" smtClean="0"/>
              <a:t>Mother Tongue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Who here speaks Cantonese at home?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Who here speaks Putonghua at home?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Who here speaks English at home?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Who here speaks ??? At home?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TRIANGULATION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u="sng" dirty="0" smtClean="0"/>
              <a:t>Expectations</a:t>
            </a:r>
          </a:p>
          <a:p>
            <a:pPr>
              <a:buNone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What do you think this class is about?</a:t>
            </a:r>
          </a:p>
          <a:p>
            <a:pPr>
              <a:buNone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What </a:t>
            </a:r>
            <a:r>
              <a:rPr lang="en-US" sz="2400" dirty="0" smtClean="0"/>
              <a:t> is the #1 thing that you </a:t>
            </a:r>
            <a:r>
              <a:rPr lang="en-US" sz="2400" dirty="0" smtClean="0"/>
              <a:t>want </a:t>
            </a:r>
            <a:r>
              <a:rPr lang="en-US" sz="2400" dirty="0" smtClean="0"/>
              <a:t>out of</a:t>
            </a:r>
            <a:r>
              <a:rPr lang="en-US" sz="2400" dirty="0" smtClean="0"/>
              <a:t> this </a:t>
            </a:r>
            <a:r>
              <a:rPr lang="en-US" sz="2400" dirty="0" smtClean="0"/>
              <a:t>class?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What do you expect </a:t>
            </a:r>
            <a:r>
              <a:rPr lang="en-US" sz="2400" dirty="0" smtClean="0"/>
              <a:t>to leave this </a:t>
            </a:r>
            <a:r>
              <a:rPr lang="en-US" sz="2400" dirty="0" smtClean="0"/>
              <a:t>class </a:t>
            </a:r>
            <a:r>
              <a:rPr lang="en-US" sz="2400" dirty="0" smtClean="0"/>
              <a:t>knowing how to do?</a:t>
            </a:r>
            <a:endParaRPr lang="en-US" sz="2400" dirty="0" smtClean="0"/>
          </a:p>
          <a:p>
            <a:pPr>
              <a:buFontTx/>
              <a:buChar char="-"/>
            </a:pP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2541</TotalTime>
  <Words>200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SD5906   Globalization in New Media Design  and Technology </vt:lpstr>
      <vt:lpstr>Slide 2</vt:lpstr>
      <vt:lpstr>Getting to Know You…  EVEN BETTER</vt:lpstr>
      <vt:lpstr>TRIANGULATION 1</vt:lpstr>
      <vt:lpstr>TRIANGULATION 2</vt:lpstr>
      <vt:lpstr>TRIANGULATION 3</vt:lpstr>
      <vt:lpstr>TRIANGULATION 4</vt:lpstr>
      <vt:lpstr>Thank You</vt:lpstr>
    </vt:vector>
  </TitlesOfParts>
  <Company>Remediare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Demographics</dc:title>
  <dc:subject>SD5953 - Successful Project Management</dc:subject>
  <dc:creator>Graham R. Leach</dc:creator>
  <dc:description>Prepared for Polytechnic University of Hong Kong Course as Part-Time Lecturer</dc:description>
  <cp:lastModifiedBy>Graham</cp:lastModifiedBy>
  <cp:revision>295</cp:revision>
  <dcterms:created xsi:type="dcterms:W3CDTF">2011-12-17T09:03:07Z</dcterms:created>
  <dcterms:modified xsi:type="dcterms:W3CDTF">2019-01-17T12:38:56Z</dcterms:modified>
</cp:coreProperties>
</file>