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361" r:id="rId5"/>
    <p:sldId id="363" r:id="rId6"/>
    <p:sldId id="364" r:id="rId7"/>
    <p:sldId id="365" r:id="rId8"/>
    <p:sldId id="334" r:id="rId9"/>
    <p:sldId id="3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LAB 05</a:t>
            </a: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LAB 05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LAB </a:t>
            </a:r>
            <a:r>
              <a:rPr lang="en-US" b="1" dirty="0" smtClean="0">
                <a:solidFill>
                  <a:srgbClr val="FF0000"/>
                </a:solidFill>
              </a:rPr>
              <a:t>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657600"/>
            <a:ext cx="8839200" cy="2209800"/>
          </a:xfrm>
        </p:spPr>
        <p:txBody>
          <a:bodyPr>
            <a:normAutofit lnSpcReduction="10000"/>
          </a:bodyPr>
          <a:lstStyle/>
          <a:p>
            <a:pPr marL="57150" lvl="1" indent="-57150"/>
            <a:r>
              <a:rPr lang="en-US" b="1" dirty="0" smtClean="0">
                <a:solidFill>
                  <a:srgbClr val="FF0000"/>
                </a:solidFill>
              </a:rPr>
              <a:t>YOUR TASK(s):</a:t>
            </a:r>
            <a:endParaRPr lang="en-US" dirty="0" smtClean="0"/>
          </a:p>
          <a:p>
            <a:pPr marL="57150" indent="-57150"/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7150" indent="-57150"/>
            <a:r>
              <a:rPr lang="en-US" b="1" dirty="0" smtClean="0">
                <a:solidFill>
                  <a:srgbClr val="FF0000"/>
                </a:solidFill>
              </a:rPr>
              <a:t>Estimate the Duration of Tasks</a:t>
            </a:r>
          </a:p>
          <a:p>
            <a:pPr marL="57150" indent="-57150"/>
            <a:endParaRPr lang="en-US" b="1" dirty="0" smtClean="0">
              <a:solidFill>
                <a:srgbClr val="FF0000"/>
              </a:solidFill>
            </a:endParaRPr>
          </a:p>
          <a:p>
            <a:pPr marL="57150" indent="-57150"/>
            <a:r>
              <a:rPr lang="en-US" b="1" dirty="0" smtClean="0">
                <a:solidFill>
                  <a:srgbClr val="FF0000"/>
                </a:solidFill>
              </a:rPr>
              <a:t>Assign Tasks to Specific Members of the Wedding Party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Wedding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Planning a </a:t>
            </a:r>
            <a:r>
              <a:rPr lang="en-US" b="1" u="sng" dirty="0" smtClean="0"/>
              <a:t>wedding</a:t>
            </a:r>
            <a:r>
              <a:rPr lang="en-US" dirty="0" smtClean="0"/>
              <a:t> is very intimidating for most people.  Why?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225425" indent="225425" algn="just"/>
            <a:r>
              <a:rPr lang="en-US" dirty="0" smtClean="0"/>
              <a:t>People generally get married very seldom in their life</a:t>
            </a:r>
          </a:p>
          <a:p>
            <a:pPr marL="225425" indent="225425" algn="just"/>
            <a:r>
              <a:rPr lang="en-US" dirty="0" smtClean="0"/>
              <a:t>Marriages are very expensive in terms of time and money</a:t>
            </a:r>
          </a:p>
          <a:p>
            <a:pPr marL="225425" indent="225425" algn="just"/>
            <a:r>
              <a:rPr lang="en-US" dirty="0" smtClean="0"/>
              <a:t>Marriages are very public with lots of “performance pressure”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So, many people use a </a:t>
            </a:r>
            <a:r>
              <a:rPr lang="en-US" u="sng" dirty="0" smtClean="0"/>
              <a:t>Wedding Planner</a:t>
            </a:r>
            <a:r>
              <a:rPr lang="en-US" dirty="0" smtClean="0"/>
              <a:t>.  These are (usually) very capable people with the experience of hundreds of weddings to draw upon to help you.  But knowing a little about what they have to deal with will result in a much smoother wedding for you…and maybe even get you a better price from the planner!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Wedding Plan -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time has come to start tightening up the Wedding Party as an overall project. The normal timeframe for a Wedding Plan is </a:t>
            </a:r>
            <a:r>
              <a:rPr lang="en-US" b="1" u="sng" dirty="0" smtClean="0"/>
              <a:t>ONE YEAR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Begin to assign timeframes to all of the individual tasks in your Wedding Project.  At this point, a certain amount of estimating will be necessary, which should be reflected in the Assumptions &amp; Risks section of your Broad Brush Project Plan.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Wedding Plan -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following people normally compose your Wedding Team.  Some wedding plans include even more participants.</a:t>
            </a:r>
          </a:p>
          <a:p>
            <a:pPr algn="just"/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Bride 	Groom		Best Man	</a:t>
            </a:r>
            <a:r>
              <a:rPr lang="en-US" dirty="0" smtClean="0"/>
              <a:t>Maid of Honor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B-Parents</a:t>
            </a:r>
            <a:r>
              <a:rPr lang="en-US" sz="2400" dirty="0" smtClean="0"/>
              <a:t>	</a:t>
            </a:r>
            <a:r>
              <a:rPr lang="en-US" sz="2400" dirty="0" smtClean="0"/>
              <a:t>G-Parents</a:t>
            </a:r>
            <a:r>
              <a:rPr lang="en-US" sz="2400" dirty="0" smtClean="0"/>
              <a:t>	Ushers		Bridesmaids</a:t>
            </a:r>
          </a:p>
          <a:p>
            <a:pPr algn="just">
              <a:buNone/>
            </a:pPr>
            <a:r>
              <a:rPr lang="en-US" dirty="0" smtClean="0"/>
              <a:t>	 Planner 			</a:t>
            </a:r>
            <a:r>
              <a:rPr lang="en-US" sz="2400" dirty="0" smtClean="0"/>
              <a:t>Caterer	Chauffer</a:t>
            </a:r>
          </a:p>
          <a:p>
            <a:pPr algn="just">
              <a:buNone/>
            </a:pPr>
            <a:r>
              <a:rPr lang="en-US" dirty="0" smtClean="0"/>
              <a:t>	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3802</TotalTime>
  <Words>257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SD5953   Successful Project Management   LAB 05</vt:lpstr>
      <vt:lpstr>Slide 2</vt:lpstr>
      <vt:lpstr>Slide 3</vt:lpstr>
      <vt:lpstr>LAB 05</vt:lpstr>
      <vt:lpstr>The Wedding Project</vt:lpstr>
      <vt:lpstr>The Wedding Plan - Time</vt:lpstr>
      <vt:lpstr>The Wedding Plan - People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E</dc:title>
  <dc:subject>SD5953 -  Successful Project Management</dc:subject>
  <dc:creator>Graham R. Leach</dc:creator>
  <cp:lastModifiedBy>Graham</cp:lastModifiedBy>
  <cp:revision>277</cp:revision>
  <dcterms:created xsi:type="dcterms:W3CDTF">2011-12-17T09:03:07Z</dcterms:created>
  <dcterms:modified xsi:type="dcterms:W3CDTF">2019-03-03T08:12:30Z</dcterms:modified>
</cp:coreProperties>
</file>